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63" r:id="rId1"/>
    <p:sldMasterId id="2147483976" r:id="rId2"/>
  </p:sldMasterIdLst>
  <p:notesMasterIdLst>
    <p:notesMasterId r:id="rId86"/>
  </p:notesMasterIdLst>
  <p:handoutMasterIdLst>
    <p:handoutMasterId r:id="rId87"/>
  </p:handoutMasterIdLst>
  <p:sldIdLst>
    <p:sldId id="1188" r:id="rId3"/>
    <p:sldId id="1189" r:id="rId4"/>
    <p:sldId id="1192" r:id="rId5"/>
    <p:sldId id="944" r:id="rId6"/>
    <p:sldId id="258" r:id="rId7"/>
    <p:sldId id="515" r:id="rId8"/>
    <p:sldId id="945" r:id="rId9"/>
    <p:sldId id="946" r:id="rId10"/>
    <p:sldId id="947" r:id="rId11"/>
    <p:sldId id="948" r:id="rId12"/>
    <p:sldId id="949" r:id="rId13"/>
    <p:sldId id="950" r:id="rId14"/>
    <p:sldId id="528" r:id="rId15"/>
    <p:sldId id="530" r:id="rId16"/>
    <p:sldId id="531" r:id="rId17"/>
    <p:sldId id="532" r:id="rId18"/>
    <p:sldId id="1195" r:id="rId19"/>
    <p:sldId id="534" r:id="rId20"/>
    <p:sldId id="535" r:id="rId21"/>
    <p:sldId id="548" r:id="rId22"/>
    <p:sldId id="953" r:id="rId23"/>
    <p:sldId id="954" r:id="rId24"/>
    <p:sldId id="955" r:id="rId25"/>
    <p:sldId id="540" r:id="rId26"/>
    <p:sldId id="536" r:id="rId27"/>
    <p:sldId id="538" r:id="rId28"/>
    <p:sldId id="539" r:id="rId29"/>
    <p:sldId id="956" r:id="rId30"/>
    <p:sldId id="541" r:id="rId31"/>
    <p:sldId id="957" r:id="rId32"/>
    <p:sldId id="958" r:id="rId33"/>
    <p:sldId id="959" r:id="rId34"/>
    <p:sldId id="960" r:id="rId35"/>
    <p:sldId id="961" r:id="rId36"/>
    <p:sldId id="962" r:id="rId37"/>
    <p:sldId id="963" r:id="rId38"/>
    <p:sldId id="964" r:id="rId39"/>
    <p:sldId id="965" r:id="rId40"/>
    <p:sldId id="966" r:id="rId41"/>
    <p:sldId id="1196" r:id="rId42"/>
    <p:sldId id="968" r:id="rId43"/>
    <p:sldId id="969" r:id="rId44"/>
    <p:sldId id="970" r:id="rId45"/>
    <p:sldId id="1047" r:id="rId46"/>
    <p:sldId id="971" r:id="rId47"/>
    <p:sldId id="972" r:id="rId48"/>
    <p:sldId id="973" r:id="rId49"/>
    <p:sldId id="974" r:id="rId50"/>
    <p:sldId id="975" r:id="rId51"/>
    <p:sldId id="987" r:id="rId52"/>
    <p:sldId id="1197" r:id="rId53"/>
    <p:sldId id="981" r:id="rId54"/>
    <p:sldId id="978" r:id="rId55"/>
    <p:sldId id="979" r:id="rId56"/>
    <p:sldId id="982" r:id="rId57"/>
    <p:sldId id="983" r:id="rId58"/>
    <p:sldId id="986" r:id="rId59"/>
    <p:sldId id="985" r:id="rId60"/>
    <p:sldId id="984" r:id="rId61"/>
    <p:sldId id="988" r:id="rId62"/>
    <p:sldId id="1198" r:id="rId63"/>
    <p:sldId id="989" r:id="rId64"/>
    <p:sldId id="990" r:id="rId65"/>
    <p:sldId id="992" r:id="rId66"/>
    <p:sldId id="546" r:id="rId67"/>
    <p:sldId id="1584" r:id="rId68"/>
    <p:sldId id="1028" r:id="rId69"/>
    <p:sldId id="1029" r:id="rId70"/>
    <p:sldId id="521" r:id="rId71"/>
    <p:sldId id="522" r:id="rId72"/>
    <p:sldId id="526" r:id="rId73"/>
    <p:sldId id="523" r:id="rId74"/>
    <p:sldId id="547" r:id="rId75"/>
    <p:sldId id="524" r:id="rId76"/>
    <p:sldId id="525" r:id="rId77"/>
    <p:sldId id="1585" r:id="rId78"/>
    <p:sldId id="1579" r:id="rId79"/>
    <p:sldId id="1580" r:id="rId80"/>
    <p:sldId id="1581" r:id="rId81"/>
    <p:sldId id="1582" r:id="rId82"/>
    <p:sldId id="1048" r:id="rId83"/>
    <p:sldId id="1049" r:id="rId84"/>
    <p:sldId id="1041" r:id="rId85"/>
  </p:sldIdLst>
  <p:sldSz cx="9144000" cy="5143500" type="screen16x9"/>
  <p:notesSz cx="6858000" cy="9144000"/>
  <p:defaultTextStyle>
    <a:defPPr>
      <a:defRPr lang="zh-CN"/>
    </a:defPPr>
    <a:lvl1pPr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03">
          <p15:clr>
            <a:srgbClr val="A4A3A4"/>
          </p15:clr>
        </p15:guide>
        <p15:guide id="2" pos="2832">
          <p15:clr>
            <a:srgbClr val="A4A3A4"/>
          </p15:clr>
        </p15:guide>
        <p15:guide id="3" orient="horz" pos="1527">
          <p15:clr>
            <a:srgbClr val="A4A3A4"/>
          </p15:clr>
        </p15:guide>
      </p15:sldGuideLst>
    </p:ext>
    <p:ext uri="{2D200454-40CA-4A62-9FC3-DE9A4176ACB9}">
      <p15:notesGuideLst xmlns:p15="http://schemas.microsoft.com/office/powerpoint/2012/main">
        <p15:guide id="1" orient="horz" pos="2715">
          <p15:clr>
            <a:srgbClr val="A4A3A4"/>
          </p15:clr>
        </p15:guide>
        <p15:guide id="2" pos="21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ADC9"/>
    <a:srgbClr val="356EA5"/>
    <a:srgbClr val="3E77A9"/>
    <a:srgbClr val="779FBD"/>
    <a:srgbClr val="FFFFFF"/>
    <a:srgbClr val="FF0000"/>
    <a:srgbClr val="C1F0FF"/>
    <a:srgbClr val="F7860C"/>
    <a:srgbClr val="00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BC2BE-372E-4085-A819-FA620A4552FA}" v="71" dt="2022-09-08T12:38:50.08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68294" autoAdjust="0"/>
  </p:normalViewPr>
  <p:slideViewPr>
    <p:cSldViewPr snapToGrid="0">
      <p:cViewPr varScale="1">
        <p:scale>
          <a:sx n="90" d="100"/>
          <a:sy n="90" d="100"/>
        </p:scale>
        <p:origin x="69" y="463"/>
      </p:cViewPr>
      <p:guideLst>
        <p:guide orient="horz" pos="2003"/>
        <p:guide pos="2832"/>
        <p:guide orient="horz" pos="1527"/>
      </p:guideLst>
    </p:cSldViewPr>
  </p:slideViewPr>
  <p:outlineViewPr>
    <p:cViewPr>
      <p:scale>
        <a:sx n="33" d="100"/>
        <a:sy n="33" d="100"/>
      </p:scale>
      <p:origin x="0" y="163887"/>
    </p:cViewPr>
  </p:outlineViewPr>
  <p:notesTextViewPr>
    <p:cViewPr>
      <p:scale>
        <a:sx n="3" d="2"/>
        <a:sy n="3" d="2"/>
      </p:scale>
      <p:origin x="0" y="0"/>
    </p:cViewPr>
  </p:notesTextViewPr>
  <p:sorterViewPr>
    <p:cViewPr>
      <p:scale>
        <a:sx n="90" d="100"/>
        <a:sy n="90" d="100"/>
      </p:scale>
      <p:origin x="0" y="-24811"/>
    </p:cViewPr>
  </p:sorterViewPr>
  <p:notesViewPr>
    <p:cSldViewPr snapToGrid="0">
      <p:cViewPr varScale="1">
        <p:scale>
          <a:sx n="67" d="100"/>
          <a:sy n="67" d="100"/>
        </p:scale>
        <p:origin x="-2880" y="-108"/>
      </p:cViewPr>
      <p:guideLst>
        <p:guide orient="horz" pos="2715"/>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780BC2BE-372E-4085-A819-FA620A4552FA}"/>
    <pc:docChg chg="undo redo custSel addSld delSld modSld sldOrd delMainMaster">
      <pc:chgData name="Jiang Jingyan" userId="5aa46e66a768d05e" providerId="LiveId" clId="{780BC2BE-372E-4085-A819-FA620A4552FA}" dt="2022-09-08T12:39:33.474" v="732" actId="478"/>
      <pc:docMkLst>
        <pc:docMk/>
      </pc:docMkLst>
      <pc:sldChg chg="addSp delSp modSp add mod modClrScheme chgLayout">
        <pc:chgData name="Jiang Jingyan" userId="5aa46e66a768d05e" providerId="LiveId" clId="{780BC2BE-372E-4085-A819-FA620A4552FA}" dt="2022-09-08T07:25:59.236" v="302" actId="478"/>
        <pc:sldMkLst>
          <pc:docMk/>
          <pc:sldMk cId="0" sldId="258"/>
        </pc:sldMkLst>
        <pc:spChg chg="del mod ord">
          <ac:chgData name="Jiang Jingyan" userId="5aa46e66a768d05e" providerId="LiveId" clId="{780BC2BE-372E-4085-A819-FA620A4552FA}" dt="2022-09-08T07:25:59.236" v="302" actId="478"/>
          <ac:spMkLst>
            <pc:docMk/>
            <pc:sldMk cId="0" sldId="258"/>
            <ac:spMk id="2" creationId="{00000000-0000-0000-0000-000000000000}"/>
          </ac:spMkLst>
        </pc:spChg>
        <pc:spChg chg="add mod ord">
          <ac:chgData name="Jiang Jingyan" userId="5aa46e66a768d05e" providerId="LiveId" clId="{780BC2BE-372E-4085-A819-FA620A4552FA}" dt="2022-09-08T07:08:32.657" v="260" actId="1076"/>
          <ac:spMkLst>
            <pc:docMk/>
            <pc:sldMk cId="0" sldId="258"/>
            <ac:spMk id="3" creationId="{4BB0DEEB-B9E0-494B-A8A3-7DEC5123E526}"/>
          </ac:spMkLst>
        </pc:spChg>
        <pc:spChg chg="add del mod ord">
          <ac:chgData name="Jiang Jingyan" userId="5aa46e66a768d05e" providerId="LiveId" clId="{780BC2BE-372E-4085-A819-FA620A4552FA}" dt="2022-09-08T07:08:28.521" v="258" actId="478"/>
          <ac:spMkLst>
            <pc:docMk/>
            <pc:sldMk cId="0" sldId="258"/>
            <ac:spMk id="4" creationId="{7F76C848-7412-6FBD-6BA2-C7FA071B0DFB}"/>
          </ac:spMkLst>
        </pc:spChg>
        <pc:spChg chg="del">
          <ac:chgData name="Jiang Jingyan" userId="5aa46e66a768d05e" providerId="LiveId" clId="{780BC2BE-372E-4085-A819-FA620A4552FA}" dt="2022-09-08T07:08:21.320" v="257" actId="478"/>
          <ac:spMkLst>
            <pc:docMk/>
            <pc:sldMk cId="0" sldId="258"/>
            <ac:spMk id="6" creationId="{AD575F60-5645-466B-8B11-CA42A78F0853}"/>
          </ac:spMkLst>
        </pc:spChg>
        <pc:spChg chg="mod">
          <ac:chgData name="Jiang Jingyan" userId="5aa46e66a768d05e" providerId="LiveId" clId="{780BC2BE-372E-4085-A819-FA620A4552FA}" dt="2022-09-08T07:08:37.509" v="261" actId="1076"/>
          <ac:spMkLst>
            <pc:docMk/>
            <pc:sldMk cId="0" sldId="258"/>
            <ac:spMk id="18" creationId="{77C2E680-A604-4AEE-ACEC-8EE14BBD6C24}"/>
          </ac:spMkLst>
        </pc:spChg>
        <pc:picChg chg="mod">
          <ac:chgData name="Jiang Jingyan" userId="5aa46e66a768d05e" providerId="LiveId" clId="{780BC2BE-372E-4085-A819-FA620A4552FA}" dt="2022-09-08T07:08:38.867" v="262" actId="1076"/>
          <ac:picMkLst>
            <pc:docMk/>
            <pc:sldMk cId="0" sldId="258"/>
            <ac:picMk id="1026" creationId="{7DFAF08D-0452-4672-9E2A-FCBD35829933}"/>
          </ac:picMkLst>
        </pc:picChg>
        <pc:picChg chg="mod">
          <ac:chgData name="Jiang Jingyan" userId="5aa46e66a768d05e" providerId="LiveId" clId="{780BC2BE-372E-4085-A819-FA620A4552FA}" dt="2022-09-08T07:08:40.841" v="263" actId="1076"/>
          <ac:picMkLst>
            <pc:docMk/>
            <pc:sldMk cId="0" sldId="258"/>
            <ac:picMk id="1028" creationId="{90EBC370-A139-4F4C-B492-23419B3A6D26}"/>
          </ac:picMkLst>
        </pc:picChg>
      </pc:sldChg>
      <pc:sldChg chg="addSp delSp modSp add mod modClrScheme chgLayout">
        <pc:chgData name="Jiang Jingyan" userId="5aa46e66a768d05e" providerId="LiveId" clId="{780BC2BE-372E-4085-A819-FA620A4552FA}" dt="2022-09-08T07:25:56.510" v="301" actId="478"/>
        <pc:sldMkLst>
          <pc:docMk/>
          <pc:sldMk cId="1091241987" sldId="515"/>
        </pc:sldMkLst>
        <pc:spChg chg="del mod ord">
          <ac:chgData name="Jiang Jingyan" userId="5aa46e66a768d05e" providerId="LiveId" clId="{780BC2BE-372E-4085-A819-FA620A4552FA}" dt="2022-09-08T07:25:56.510" v="301" actId="478"/>
          <ac:spMkLst>
            <pc:docMk/>
            <pc:sldMk cId="1091241987" sldId="515"/>
            <ac:spMk id="2" creationId="{00000000-0000-0000-0000-000000000000}"/>
          </ac:spMkLst>
        </pc:spChg>
        <pc:spChg chg="add mod ord">
          <ac:chgData name="Jiang Jingyan" userId="5aa46e66a768d05e" providerId="LiveId" clId="{780BC2BE-372E-4085-A819-FA620A4552FA}" dt="2022-09-08T07:08:00.825" v="215" actId="27636"/>
          <ac:spMkLst>
            <pc:docMk/>
            <pc:sldMk cId="1091241987" sldId="515"/>
            <ac:spMk id="3" creationId="{575F3054-C330-94DC-C6DC-4465FF9F57C9}"/>
          </ac:spMkLst>
        </pc:spChg>
        <pc:spChg chg="add del mod ord">
          <ac:chgData name="Jiang Jingyan" userId="5aa46e66a768d05e" providerId="LiveId" clId="{780BC2BE-372E-4085-A819-FA620A4552FA}" dt="2022-09-08T07:08:10.836" v="218" actId="478"/>
          <ac:spMkLst>
            <pc:docMk/>
            <pc:sldMk cId="1091241987" sldId="515"/>
            <ac:spMk id="4" creationId="{81FD519F-52BB-F6F9-A249-8DFA3917D804}"/>
          </ac:spMkLst>
        </pc:spChg>
        <pc:spChg chg="del mod">
          <ac:chgData name="Jiang Jingyan" userId="5aa46e66a768d05e" providerId="LiveId" clId="{780BC2BE-372E-4085-A819-FA620A4552FA}" dt="2022-09-08T07:08:07.078" v="217"/>
          <ac:spMkLst>
            <pc:docMk/>
            <pc:sldMk cId="1091241987" sldId="515"/>
            <ac:spMk id="6" creationId="{AD575F60-5645-466B-8B11-CA42A78F0853}"/>
          </ac:spMkLst>
        </pc:spChg>
      </pc:sldChg>
      <pc:sldChg chg="addSp delSp modSp add mod modClrScheme chgLayout">
        <pc:chgData name="Jiang Jingyan" userId="5aa46e66a768d05e" providerId="LiveId" clId="{780BC2BE-372E-4085-A819-FA620A4552FA}" dt="2022-09-08T12:32:52.331" v="673"/>
        <pc:sldMkLst>
          <pc:docMk/>
          <pc:sldMk cId="1903577294" sldId="521"/>
        </pc:sldMkLst>
        <pc:spChg chg="del">
          <ac:chgData name="Jiang Jingyan" userId="5aa46e66a768d05e" providerId="LiveId" clId="{780BC2BE-372E-4085-A819-FA620A4552FA}" dt="2022-09-08T12:32:21.885" v="663" actId="478"/>
          <ac:spMkLst>
            <pc:docMk/>
            <pc:sldMk cId="1903577294" sldId="521"/>
            <ac:spMk id="2" creationId="{00000000-0000-0000-0000-000000000000}"/>
          </ac:spMkLst>
        </pc:spChg>
        <pc:spChg chg="add mod ord">
          <ac:chgData name="Jiang Jingyan" userId="5aa46e66a768d05e" providerId="LiveId" clId="{780BC2BE-372E-4085-A819-FA620A4552FA}" dt="2022-09-08T12:32:51.234" v="671" actId="27636"/>
          <ac:spMkLst>
            <pc:docMk/>
            <pc:sldMk cId="1903577294" sldId="521"/>
            <ac:spMk id="3" creationId="{C9084FEF-4C7C-47DC-0D8C-66B6FC44FE51}"/>
          </ac:spMkLst>
        </pc:spChg>
        <pc:spChg chg="del mod">
          <ac:chgData name="Jiang Jingyan" userId="5aa46e66a768d05e" providerId="LiveId" clId="{780BC2BE-372E-4085-A819-FA620A4552FA}" dt="2022-09-08T12:32:52.331" v="673"/>
          <ac:spMkLst>
            <pc:docMk/>
            <pc:sldMk cId="1903577294" sldId="521"/>
            <ac:spMk id="6" creationId="{AD575F60-5645-466B-8B11-CA42A78F0853}"/>
          </ac:spMkLst>
        </pc:spChg>
      </pc:sldChg>
      <pc:sldChg chg="addSp delSp modSp add mod modClrScheme chgLayout">
        <pc:chgData name="Jiang Jingyan" userId="5aa46e66a768d05e" providerId="LiveId" clId="{780BC2BE-372E-4085-A819-FA620A4552FA}" dt="2022-09-08T12:33:04.033" v="681"/>
        <pc:sldMkLst>
          <pc:docMk/>
          <pc:sldMk cId="2346011558" sldId="522"/>
        </pc:sldMkLst>
        <pc:spChg chg="del">
          <ac:chgData name="Jiang Jingyan" userId="5aa46e66a768d05e" providerId="LiveId" clId="{780BC2BE-372E-4085-A819-FA620A4552FA}" dt="2022-09-08T12:32:27.102" v="664" actId="478"/>
          <ac:spMkLst>
            <pc:docMk/>
            <pc:sldMk cId="2346011558" sldId="522"/>
            <ac:spMk id="2" creationId="{00000000-0000-0000-0000-000000000000}"/>
          </ac:spMkLst>
        </pc:spChg>
        <pc:spChg chg="add mod ord">
          <ac:chgData name="Jiang Jingyan" userId="5aa46e66a768d05e" providerId="LiveId" clId="{780BC2BE-372E-4085-A819-FA620A4552FA}" dt="2022-09-08T12:33:03.207" v="679" actId="27636"/>
          <ac:spMkLst>
            <pc:docMk/>
            <pc:sldMk cId="2346011558" sldId="522"/>
            <ac:spMk id="3" creationId="{EEE42280-D775-45A9-20AB-B94F39A4A54B}"/>
          </ac:spMkLst>
        </pc:spChg>
        <pc:spChg chg="del mod">
          <ac:chgData name="Jiang Jingyan" userId="5aa46e66a768d05e" providerId="LiveId" clId="{780BC2BE-372E-4085-A819-FA620A4552FA}" dt="2022-09-08T12:33:04.033" v="681"/>
          <ac:spMkLst>
            <pc:docMk/>
            <pc:sldMk cId="2346011558" sldId="522"/>
            <ac:spMk id="6" creationId="{AD575F60-5645-466B-8B11-CA42A78F0853}"/>
          </ac:spMkLst>
        </pc:spChg>
      </pc:sldChg>
      <pc:sldChg chg="addSp delSp modSp add mod modClrScheme chgLayout">
        <pc:chgData name="Jiang Jingyan" userId="5aa46e66a768d05e" providerId="LiveId" clId="{780BC2BE-372E-4085-A819-FA620A4552FA}" dt="2022-09-08T12:39:33.474" v="732" actId="478"/>
        <pc:sldMkLst>
          <pc:docMk/>
          <pc:sldMk cId="1049739129" sldId="523"/>
        </pc:sldMkLst>
        <pc:spChg chg="del mod ord">
          <ac:chgData name="Jiang Jingyan" userId="5aa46e66a768d05e" providerId="LiveId" clId="{780BC2BE-372E-4085-A819-FA620A4552FA}" dt="2022-09-08T12:39:33.474" v="732" actId="478"/>
          <ac:spMkLst>
            <pc:docMk/>
            <pc:sldMk cId="1049739129" sldId="523"/>
            <ac:spMk id="2" creationId="{00000000-0000-0000-0000-000000000000}"/>
          </ac:spMkLst>
        </pc:spChg>
        <pc:spChg chg="add mod ord">
          <ac:chgData name="Jiang Jingyan" userId="5aa46e66a768d05e" providerId="LiveId" clId="{780BC2BE-372E-4085-A819-FA620A4552FA}" dt="2022-09-08T12:33:15.890" v="693" actId="27636"/>
          <ac:spMkLst>
            <pc:docMk/>
            <pc:sldMk cId="1049739129" sldId="523"/>
            <ac:spMk id="3" creationId="{C68D8EE1-E95E-F8AA-9D97-F3BD65ECA0DB}"/>
          </ac:spMkLst>
        </pc:spChg>
        <pc:spChg chg="del mod">
          <ac:chgData name="Jiang Jingyan" userId="5aa46e66a768d05e" providerId="LiveId" clId="{780BC2BE-372E-4085-A819-FA620A4552FA}" dt="2022-09-08T12:33:16.836" v="695"/>
          <ac:spMkLst>
            <pc:docMk/>
            <pc:sldMk cId="1049739129" sldId="523"/>
            <ac:spMk id="6" creationId="{AD575F60-5645-466B-8B11-CA42A78F0853}"/>
          </ac:spMkLst>
        </pc:spChg>
      </pc:sldChg>
      <pc:sldChg chg="addSp delSp modSp add mod modClrScheme chgLayout">
        <pc:chgData name="Jiang Jingyan" userId="5aa46e66a768d05e" providerId="LiveId" clId="{780BC2BE-372E-4085-A819-FA620A4552FA}" dt="2022-09-08T12:39:28.474" v="730" actId="478"/>
        <pc:sldMkLst>
          <pc:docMk/>
          <pc:sldMk cId="571001283" sldId="524"/>
        </pc:sldMkLst>
        <pc:spChg chg="del mod ord">
          <ac:chgData name="Jiang Jingyan" userId="5aa46e66a768d05e" providerId="LiveId" clId="{780BC2BE-372E-4085-A819-FA620A4552FA}" dt="2022-09-08T12:39:28.474" v="730" actId="478"/>
          <ac:spMkLst>
            <pc:docMk/>
            <pc:sldMk cId="571001283" sldId="524"/>
            <ac:spMk id="2" creationId="{00000000-0000-0000-0000-000000000000}"/>
          </ac:spMkLst>
        </pc:spChg>
        <pc:spChg chg="add mod ord">
          <ac:chgData name="Jiang Jingyan" userId="5aa46e66a768d05e" providerId="LiveId" clId="{780BC2BE-372E-4085-A819-FA620A4552FA}" dt="2022-09-08T12:33:28.403" v="705" actId="27636"/>
          <ac:spMkLst>
            <pc:docMk/>
            <pc:sldMk cId="571001283" sldId="524"/>
            <ac:spMk id="3" creationId="{F5CBA395-7C29-4564-C8B5-55118BEB0D7F}"/>
          </ac:spMkLst>
        </pc:spChg>
        <pc:spChg chg="del mod">
          <ac:chgData name="Jiang Jingyan" userId="5aa46e66a768d05e" providerId="LiveId" clId="{780BC2BE-372E-4085-A819-FA620A4552FA}" dt="2022-09-08T12:33:29.907" v="707"/>
          <ac:spMkLst>
            <pc:docMk/>
            <pc:sldMk cId="571001283" sldId="524"/>
            <ac:spMk id="6" creationId="{AD575F60-5645-466B-8B11-CA42A78F0853}"/>
          </ac:spMkLst>
        </pc:spChg>
      </pc:sldChg>
      <pc:sldChg chg="addSp delSp modSp add mod modClrScheme chgLayout">
        <pc:chgData name="Jiang Jingyan" userId="5aa46e66a768d05e" providerId="LiveId" clId="{780BC2BE-372E-4085-A819-FA620A4552FA}" dt="2022-09-08T12:38:59.933" v="729"/>
        <pc:sldMkLst>
          <pc:docMk/>
          <pc:sldMk cId="4001538871" sldId="525"/>
        </pc:sldMkLst>
        <pc:spChg chg="mod ord">
          <ac:chgData name="Jiang Jingyan" userId="5aa46e66a768d05e" providerId="LiveId" clId="{780BC2BE-372E-4085-A819-FA620A4552FA}" dt="2022-09-08T12:32:41.579" v="666" actId="700"/>
          <ac:spMkLst>
            <pc:docMk/>
            <pc:sldMk cId="4001538871" sldId="525"/>
            <ac:spMk id="2" creationId="{00000000-0000-0000-0000-000000000000}"/>
          </ac:spMkLst>
        </pc:spChg>
        <pc:spChg chg="add mod ord">
          <ac:chgData name="Jiang Jingyan" userId="5aa46e66a768d05e" providerId="LiveId" clId="{780BC2BE-372E-4085-A819-FA620A4552FA}" dt="2022-09-08T12:38:58.629" v="727" actId="27636"/>
          <ac:spMkLst>
            <pc:docMk/>
            <pc:sldMk cId="4001538871" sldId="525"/>
            <ac:spMk id="3" creationId="{977863AE-5EC5-7635-3E0C-8F59906CC9A5}"/>
          </ac:spMkLst>
        </pc:spChg>
        <pc:spChg chg="del mod">
          <ac:chgData name="Jiang Jingyan" userId="5aa46e66a768d05e" providerId="LiveId" clId="{780BC2BE-372E-4085-A819-FA620A4552FA}" dt="2022-09-08T12:38:59.933" v="729"/>
          <ac:spMkLst>
            <pc:docMk/>
            <pc:sldMk cId="4001538871" sldId="525"/>
            <ac:spMk id="6" creationId="{AD575F60-5645-466B-8B11-CA42A78F0853}"/>
          </ac:spMkLst>
        </pc:spChg>
        <pc:picChg chg="add">
          <ac:chgData name="Jiang Jingyan" userId="5aa46e66a768d05e" providerId="LiveId" clId="{780BC2BE-372E-4085-A819-FA620A4552FA}" dt="2022-09-08T12:38:50.080" v="722"/>
          <ac:picMkLst>
            <pc:docMk/>
            <pc:sldMk cId="4001538871" sldId="525"/>
            <ac:picMk id="1026" creationId="{53BF1A06-C1AC-441F-9B2F-9E375DCBEEF0}"/>
          </ac:picMkLst>
        </pc:picChg>
        <pc:picChg chg="del">
          <ac:chgData name="Jiang Jingyan" userId="5aa46e66a768d05e" providerId="LiveId" clId="{780BC2BE-372E-4085-A819-FA620A4552FA}" dt="2022-09-08T12:38:48.103" v="721" actId="478"/>
          <ac:picMkLst>
            <pc:docMk/>
            <pc:sldMk cId="4001538871" sldId="525"/>
            <ac:picMk id="10242" creationId="{FC778034-5A75-421F-84E9-68773EC25CF9}"/>
          </ac:picMkLst>
        </pc:picChg>
      </pc:sldChg>
      <pc:sldChg chg="addSp delSp modSp add mod modClrScheme chgLayout modNotesTx">
        <pc:chgData name="Jiang Jingyan" userId="5aa46e66a768d05e" providerId="LiveId" clId="{780BC2BE-372E-4085-A819-FA620A4552FA}" dt="2022-09-08T12:34:40.548" v="711"/>
        <pc:sldMkLst>
          <pc:docMk/>
          <pc:sldMk cId="1700083455" sldId="526"/>
        </pc:sldMkLst>
        <pc:spChg chg="del">
          <ac:chgData name="Jiang Jingyan" userId="5aa46e66a768d05e" providerId="LiveId" clId="{780BC2BE-372E-4085-A819-FA620A4552FA}" dt="2022-09-08T12:32:29.167" v="665" actId="478"/>
          <ac:spMkLst>
            <pc:docMk/>
            <pc:sldMk cId="1700083455" sldId="526"/>
            <ac:spMk id="2" creationId="{00000000-0000-0000-0000-000000000000}"/>
          </ac:spMkLst>
        </pc:spChg>
        <pc:spChg chg="add mod ord">
          <ac:chgData name="Jiang Jingyan" userId="5aa46e66a768d05e" providerId="LiveId" clId="{780BC2BE-372E-4085-A819-FA620A4552FA}" dt="2022-09-08T12:33:08.984" v="686" actId="27636"/>
          <ac:spMkLst>
            <pc:docMk/>
            <pc:sldMk cId="1700083455" sldId="526"/>
            <ac:spMk id="3" creationId="{2228F9E0-CCF3-EC8D-3360-20E742D0BEC2}"/>
          </ac:spMkLst>
        </pc:spChg>
        <pc:spChg chg="del mod">
          <ac:chgData name="Jiang Jingyan" userId="5aa46e66a768d05e" providerId="LiveId" clId="{780BC2BE-372E-4085-A819-FA620A4552FA}" dt="2022-09-08T12:33:10.200" v="688"/>
          <ac:spMkLst>
            <pc:docMk/>
            <pc:sldMk cId="1700083455" sldId="526"/>
            <ac:spMk id="6" creationId="{AD575F60-5645-466B-8B11-CA42A78F0853}"/>
          </ac:spMkLst>
        </pc:spChg>
      </pc:sldChg>
      <pc:sldChg chg="addSp delSp modSp add mod modClrScheme chgLayout">
        <pc:chgData name="Jiang Jingyan" userId="5aa46e66a768d05e" providerId="LiveId" clId="{780BC2BE-372E-4085-A819-FA620A4552FA}" dt="2022-09-08T07:25:48.202" v="300" actId="1035"/>
        <pc:sldMkLst>
          <pc:docMk/>
          <pc:sldMk cId="1783364272" sldId="528"/>
        </pc:sldMkLst>
        <pc:spChg chg="del mod ord">
          <ac:chgData name="Jiang Jingyan" userId="5aa46e66a768d05e" providerId="LiveId" clId="{780BC2BE-372E-4085-A819-FA620A4552FA}" dt="2022-09-08T07:25:37.862" v="274" actId="478"/>
          <ac:spMkLst>
            <pc:docMk/>
            <pc:sldMk cId="1783364272" sldId="528"/>
            <ac:spMk id="2" creationId="{00000000-0000-0000-0000-000000000000}"/>
          </ac:spMkLst>
        </pc:spChg>
        <pc:spChg chg="add mod ord">
          <ac:chgData name="Jiang Jingyan" userId="5aa46e66a768d05e" providerId="LiveId" clId="{780BC2BE-372E-4085-A819-FA620A4552FA}" dt="2022-09-08T07:25:30.863" v="273" actId="27636"/>
          <ac:spMkLst>
            <pc:docMk/>
            <pc:sldMk cId="1783364272" sldId="528"/>
            <ac:spMk id="3" creationId="{3B431E30-2DFE-CB95-5E9F-0FBD40188B24}"/>
          </ac:spMkLst>
        </pc:spChg>
        <pc:spChg chg="del mod">
          <ac:chgData name="Jiang Jingyan" userId="5aa46e66a768d05e" providerId="LiveId" clId="{780BC2BE-372E-4085-A819-FA620A4552FA}" dt="2022-09-08T07:25:27.801" v="271"/>
          <ac:spMkLst>
            <pc:docMk/>
            <pc:sldMk cId="1783364272" sldId="528"/>
            <ac:spMk id="6" creationId="{AD575F60-5645-466B-8B11-CA42A78F0853}"/>
          </ac:spMkLst>
        </pc:spChg>
        <pc:spChg chg="mod">
          <ac:chgData name="Jiang Jingyan" userId="5aa46e66a768d05e" providerId="LiveId" clId="{780BC2BE-372E-4085-A819-FA620A4552FA}" dt="2022-09-08T07:25:48.202" v="300" actId="1035"/>
          <ac:spMkLst>
            <pc:docMk/>
            <pc:sldMk cId="1783364272" sldId="528"/>
            <ac:spMk id="8" creationId="{1AF95E16-8E89-4DA4-A186-CD091EEAE34A}"/>
          </ac:spMkLst>
        </pc:spChg>
        <pc:spChg chg="mod">
          <ac:chgData name="Jiang Jingyan" userId="5aa46e66a768d05e" providerId="LiveId" clId="{780BC2BE-372E-4085-A819-FA620A4552FA}" dt="2022-09-08T07:25:48.202" v="300" actId="1035"/>
          <ac:spMkLst>
            <pc:docMk/>
            <pc:sldMk cId="1783364272" sldId="528"/>
            <ac:spMk id="12" creationId="{77C2E680-A604-4AEE-ACEC-8EE14BBD6C24}"/>
          </ac:spMkLst>
        </pc:spChg>
        <pc:grpChg chg="mod">
          <ac:chgData name="Jiang Jingyan" userId="5aa46e66a768d05e" providerId="LiveId" clId="{780BC2BE-372E-4085-A819-FA620A4552FA}" dt="2022-09-08T07:25:48.202" v="300" actId="1035"/>
          <ac:grpSpMkLst>
            <pc:docMk/>
            <pc:sldMk cId="1783364272" sldId="528"/>
            <ac:grpSpMk id="9" creationId="{8B3A1FC0-E126-489B-9A38-088FEFB928F5}"/>
          </ac:grpSpMkLst>
        </pc:grpChg>
        <pc:grpChg chg="mod">
          <ac:chgData name="Jiang Jingyan" userId="5aa46e66a768d05e" providerId="LiveId" clId="{780BC2BE-372E-4085-A819-FA620A4552FA}" dt="2022-09-08T07:25:48.202" v="300" actId="1035"/>
          <ac:grpSpMkLst>
            <pc:docMk/>
            <pc:sldMk cId="1783364272" sldId="528"/>
            <ac:grpSpMk id="13" creationId="{51F87608-85F3-44BD-B8D7-05AC95F2CB9A}"/>
          </ac:grpSpMkLst>
        </pc:grpChg>
      </pc:sldChg>
      <pc:sldChg chg="addSp delSp modSp add mod modClrScheme chgLayout">
        <pc:chgData name="Jiang Jingyan" userId="5aa46e66a768d05e" providerId="LiveId" clId="{780BC2BE-372E-4085-A819-FA620A4552FA}" dt="2022-09-08T07:26:18.088" v="309"/>
        <pc:sldMkLst>
          <pc:docMk/>
          <pc:sldMk cId="447433297" sldId="530"/>
        </pc:sldMkLst>
        <pc:spChg chg="mod ord">
          <ac:chgData name="Jiang Jingyan" userId="5aa46e66a768d05e" providerId="LiveId" clId="{780BC2BE-372E-4085-A819-FA620A4552FA}" dt="2022-09-08T07:25:21.442" v="266" actId="700"/>
          <ac:spMkLst>
            <pc:docMk/>
            <pc:sldMk cId="447433297" sldId="530"/>
            <ac:spMk id="2" creationId="{00000000-0000-0000-0000-000000000000}"/>
          </ac:spMkLst>
        </pc:spChg>
        <pc:spChg chg="add mod ord">
          <ac:chgData name="Jiang Jingyan" userId="5aa46e66a768d05e" providerId="LiveId" clId="{780BC2BE-372E-4085-A819-FA620A4552FA}" dt="2022-09-08T07:26:17.394" v="307" actId="27636"/>
          <ac:spMkLst>
            <pc:docMk/>
            <pc:sldMk cId="447433297" sldId="530"/>
            <ac:spMk id="3" creationId="{10FA6174-BB18-E0B8-D5D6-51AA951F381F}"/>
          </ac:spMkLst>
        </pc:spChg>
        <pc:spChg chg="del mod">
          <ac:chgData name="Jiang Jingyan" userId="5aa46e66a768d05e" providerId="LiveId" clId="{780BC2BE-372E-4085-A819-FA620A4552FA}" dt="2022-09-08T07:26:18.088" v="309"/>
          <ac:spMkLst>
            <pc:docMk/>
            <pc:sldMk cId="447433297" sldId="530"/>
            <ac:spMk id="6" creationId="{AD575F60-5645-466B-8B11-CA42A78F0853}"/>
          </ac:spMkLst>
        </pc:spChg>
      </pc:sldChg>
      <pc:sldChg chg="addSp delSp modSp add mod modClrScheme chgLayout">
        <pc:chgData name="Jiang Jingyan" userId="5aa46e66a768d05e" providerId="LiveId" clId="{780BC2BE-372E-4085-A819-FA620A4552FA}" dt="2022-09-08T07:26:30.158" v="311"/>
        <pc:sldMkLst>
          <pc:docMk/>
          <pc:sldMk cId="172929467" sldId="531"/>
        </pc:sldMkLst>
        <pc:spChg chg="mod ord">
          <ac:chgData name="Jiang Jingyan" userId="5aa46e66a768d05e" providerId="LiveId" clId="{780BC2BE-372E-4085-A819-FA620A4552FA}" dt="2022-09-08T07:25:21.442" v="266" actId="700"/>
          <ac:spMkLst>
            <pc:docMk/>
            <pc:sldMk cId="172929467" sldId="531"/>
            <ac:spMk id="2" creationId="{00000000-0000-0000-0000-000000000000}"/>
          </ac:spMkLst>
        </pc:spChg>
        <pc:spChg chg="add del mod ord">
          <ac:chgData name="Jiang Jingyan" userId="5aa46e66a768d05e" providerId="LiveId" clId="{780BC2BE-372E-4085-A819-FA620A4552FA}" dt="2022-09-08T07:26:30.158" v="311"/>
          <ac:spMkLst>
            <pc:docMk/>
            <pc:sldMk cId="172929467" sldId="531"/>
            <ac:spMk id="3" creationId="{A510A72F-230A-3678-01B8-581845717E53}"/>
          </ac:spMkLst>
        </pc:spChg>
        <pc:spChg chg="del">
          <ac:chgData name="Jiang Jingyan" userId="5aa46e66a768d05e" providerId="LiveId" clId="{780BC2BE-372E-4085-A819-FA620A4552FA}" dt="2022-09-08T07:26:28.791" v="310" actId="478"/>
          <ac:spMkLst>
            <pc:docMk/>
            <pc:sldMk cId="172929467" sldId="531"/>
            <ac:spMk id="6" creationId="{AD575F60-5645-466B-8B11-CA42A78F0853}"/>
          </ac:spMkLst>
        </pc:spChg>
        <pc:spChg chg="add mod">
          <ac:chgData name="Jiang Jingyan" userId="5aa46e66a768d05e" providerId="LiveId" clId="{780BC2BE-372E-4085-A819-FA620A4552FA}" dt="2022-09-08T07:26:30.158" v="311"/>
          <ac:spMkLst>
            <pc:docMk/>
            <pc:sldMk cId="172929467" sldId="531"/>
            <ac:spMk id="8" creationId="{C0A0AFEC-793F-6D7D-1EAD-F4A08EE91704}"/>
          </ac:spMkLst>
        </pc:spChg>
      </pc:sldChg>
      <pc:sldChg chg="addSp delSp modSp add mod modClrScheme chgLayout">
        <pc:chgData name="Jiang Jingyan" userId="5aa46e66a768d05e" providerId="LiveId" clId="{780BC2BE-372E-4085-A819-FA620A4552FA}" dt="2022-09-08T07:26:35.848" v="313" actId="478"/>
        <pc:sldMkLst>
          <pc:docMk/>
          <pc:sldMk cId="1353788684" sldId="532"/>
        </pc:sldMkLst>
        <pc:spChg chg="mod ord">
          <ac:chgData name="Jiang Jingyan" userId="5aa46e66a768d05e" providerId="LiveId" clId="{780BC2BE-372E-4085-A819-FA620A4552FA}" dt="2022-09-08T07:25:21.442" v="266" actId="700"/>
          <ac:spMkLst>
            <pc:docMk/>
            <pc:sldMk cId="1353788684" sldId="532"/>
            <ac:spMk id="2" creationId="{00000000-0000-0000-0000-000000000000}"/>
          </ac:spMkLst>
        </pc:spChg>
        <pc:spChg chg="add del mod ord">
          <ac:chgData name="Jiang Jingyan" userId="5aa46e66a768d05e" providerId="LiveId" clId="{780BC2BE-372E-4085-A819-FA620A4552FA}" dt="2022-09-08T07:26:33.061" v="312"/>
          <ac:spMkLst>
            <pc:docMk/>
            <pc:sldMk cId="1353788684" sldId="532"/>
            <ac:spMk id="3" creationId="{C8146E01-E585-478D-732E-4E38B44029C5}"/>
          </ac:spMkLst>
        </pc:spChg>
        <pc:spChg chg="del">
          <ac:chgData name="Jiang Jingyan" userId="5aa46e66a768d05e" providerId="LiveId" clId="{780BC2BE-372E-4085-A819-FA620A4552FA}" dt="2022-09-08T07:26:35.848" v="313" actId="478"/>
          <ac:spMkLst>
            <pc:docMk/>
            <pc:sldMk cId="1353788684" sldId="532"/>
            <ac:spMk id="6" creationId="{AD575F60-5645-466B-8B11-CA42A78F0853}"/>
          </ac:spMkLst>
        </pc:spChg>
        <pc:spChg chg="add mod">
          <ac:chgData name="Jiang Jingyan" userId="5aa46e66a768d05e" providerId="LiveId" clId="{780BC2BE-372E-4085-A819-FA620A4552FA}" dt="2022-09-08T07:26:33.061" v="312"/>
          <ac:spMkLst>
            <pc:docMk/>
            <pc:sldMk cId="1353788684" sldId="532"/>
            <ac:spMk id="8" creationId="{12D4229B-74F5-C1F4-1636-7D4E1EC3CDF2}"/>
          </ac:spMkLst>
        </pc:spChg>
      </pc:sldChg>
      <pc:sldChg chg="addSp delSp modSp add mod ord modClrScheme chgLayout">
        <pc:chgData name="Jiang Jingyan" userId="5aa46e66a768d05e" providerId="LiveId" clId="{780BC2BE-372E-4085-A819-FA620A4552FA}" dt="2022-09-08T11:00:04.848" v="329"/>
        <pc:sldMkLst>
          <pc:docMk/>
          <pc:sldMk cId="2039639103" sldId="534"/>
        </pc:sldMkLst>
        <pc:spChg chg="mod ord">
          <ac:chgData name="Jiang Jingyan" userId="5aa46e66a768d05e" providerId="LiveId" clId="{780BC2BE-372E-4085-A819-FA620A4552FA}" dt="2022-09-08T10:59:39.894" v="315" actId="700"/>
          <ac:spMkLst>
            <pc:docMk/>
            <pc:sldMk cId="2039639103" sldId="534"/>
            <ac:spMk id="2" creationId="{00000000-0000-0000-0000-000000000000}"/>
          </ac:spMkLst>
        </pc:spChg>
        <pc:spChg chg="add mod ord">
          <ac:chgData name="Jiang Jingyan" userId="5aa46e66a768d05e" providerId="LiveId" clId="{780BC2BE-372E-4085-A819-FA620A4552FA}" dt="2022-09-08T10:59:54.907" v="323" actId="27636"/>
          <ac:spMkLst>
            <pc:docMk/>
            <pc:sldMk cId="2039639103" sldId="534"/>
            <ac:spMk id="3" creationId="{21B3C614-A879-DDEA-522E-DC52F91802F8}"/>
          </ac:spMkLst>
        </pc:spChg>
        <pc:spChg chg="del">
          <ac:chgData name="Jiang Jingyan" userId="5aa46e66a768d05e" providerId="LiveId" clId="{780BC2BE-372E-4085-A819-FA620A4552FA}" dt="2022-09-08T10:59:53.483" v="321" actId="478"/>
          <ac:spMkLst>
            <pc:docMk/>
            <pc:sldMk cId="2039639103" sldId="534"/>
            <ac:spMk id="6" creationId="{AD575F60-5645-466B-8B11-CA42A78F0853}"/>
          </ac:spMkLst>
        </pc:spChg>
      </pc:sldChg>
      <pc:sldChg chg="addSp delSp modSp add mod ord modClrScheme chgLayout">
        <pc:chgData name="Jiang Jingyan" userId="5aa46e66a768d05e" providerId="LiveId" clId="{780BC2BE-372E-4085-A819-FA620A4552FA}" dt="2022-09-08T11:00:04.848" v="329"/>
        <pc:sldMkLst>
          <pc:docMk/>
          <pc:sldMk cId="10653108" sldId="535"/>
        </pc:sldMkLst>
        <pc:spChg chg="mod ord">
          <ac:chgData name="Jiang Jingyan" userId="5aa46e66a768d05e" providerId="LiveId" clId="{780BC2BE-372E-4085-A819-FA620A4552FA}" dt="2022-09-08T10:59:39.894" v="315" actId="700"/>
          <ac:spMkLst>
            <pc:docMk/>
            <pc:sldMk cId="10653108" sldId="535"/>
            <ac:spMk id="3" creationId="{00000000-0000-0000-0000-000000000000}"/>
          </ac:spMkLst>
        </pc:spChg>
        <pc:spChg chg="del mod">
          <ac:chgData name="Jiang Jingyan" userId="5aa46e66a768d05e" providerId="LiveId" clId="{780BC2BE-372E-4085-A819-FA620A4552FA}" dt="2022-09-08T10:59:45.792" v="318"/>
          <ac:spMkLst>
            <pc:docMk/>
            <pc:sldMk cId="10653108" sldId="535"/>
            <ac:spMk id="6" creationId="{AD575F60-5645-466B-8B11-CA42A78F0853}"/>
          </ac:spMkLst>
        </pc:spChg>
        <pc:spChg chg="add mod ord">
          <ac:chgData name="Jiang Jingyan" userId="5aa46e66a768d05e" providerId="LiveId" clId="{780BC2BE-372E-4085-A819-FA620A4552FA}" dt="2022-09-08T10:59:59.498" v="327" actId="27636"/>
          <ac:spMkLst>
            <pc:docMk/>
            <pc:sldMk cId="10653108" sldId="535"/>
            <ac:spMk id="9" creationId="{F49542B4-9E6F-84AF-9794-71F1B5BD9C1F}"/>
          </ac:spMkLst>
        </pc:spChg>
      </pc:sldChg>
      <pc:sldChg chg="addSp delSp modSp add mod modClrScheme chgLayout">
        <pc:chgData name="Jiang Jingyan" userId="5aa46e66a768d05e" providerId="LiveId" clId="{780BC2BE-372E-4085-A819-FA620A4552FA}" dt="2022-09-08T11:39:31.397" v="526" actId="1036"/>
        <pc:sldMkLst>
          <pc:docMk/>
          <pc:sldMk cId="3095947865" sldId="536"/>
        </pc:sldMkLst>
        <pc:spChg chg="mod ord">
          <ac:chgData name="Jiang Jingyan" userId="5aa46e66a768d05e" providerId="LiveId" clId="{780BC2BE-372E-4085-A819-FA620A4552FA}" dt="2022-09-08T11:39:01.601" v="502" actId="700"/>
          <ac:spMkLst>
            <pc:docMk/>
            <pc:sldMk cId="3095947865" sldId="536"/>
            <ac:spMk id="2" creationId="{00000000-0000-0000-0000-000000000000}"/>
          </ac:spMkLst>
        </pc:spChg>
        <pc:spChg chg="del">
          <ac:chgData name="Jiang Jingyan" userId="5aa46e66a768d05e" providerId="LiveId" clId="{780BC2BE-372E-4085-A819-FA620A4552FA}" dt="2022-09-08T11:39:05.741" v="503" actId="478"/>
          <ac:spMkLst>
            <pc:docMk/>
            <pc:sldMk cId="3095947865" sldId="536"/>
            <ac:spMk id="6" creationId="{AD575F60-5645-466B-8B11-CA42A78F0853}"/>
          </ac:spMkLst>
        </pc:spChg>
        <pc:spChg chg="add mod ord">
          <ac:chgData name="Jiang Jingyan" userId="5aa46e66a768d05e" providerId="LiveId" clId="{780BC2BE-372E-4085-A819-FA620A4552FA}" dt="2022-09-08T11:39:18.544" v="506"/>
          <ac:spMkLst>
            <pc:docMk/>
            <pc:sldMk cId="3095947865" sldId="536"/>
            <ac:spMk id="8" creationId="{03D1C3BF-6FCA-3169-287C-CA394F6256DE}"/>
          </ac:spMkLst>
        </pc:spChg>
        <pc:spChg chg="mod">
          <ac:chgData name="Jiang Jingyan" userId="5aa46e66a768d05e" providerId="LiveId" clId="{780BC2BE-372E-4085-A819-FA620A4552FA}" dt="2022-09-08T11:39:31.397" v="526" actId="1036"/>
          <ac:spMkLst>
            <pc:docMk/>
            <pc:sldMk cId="3095947865" sldId="536"/>
            <ac:spMk id="18" creationId="{77C2E680-A604-4AEE-ACEC-8EE14BBD6C24}"/>
          </ac:spMkLst>
        </pc:spChg>
        <pc:grpChg chg="mod">
          <ac:chgData name="Jiang Jingyan" userId="5aa46e66a768d05e" providerId="LiveId" clId="{780BC2BE-372E-4085-A819-FA620A4552FA}" dt="2022-09-08T11:39:31.397" v="526" actId="1036"/>
          <ac:grpSpMkLst>
            <pc:docMk/>
            <pc:sldMk cId="3095947865" sldId="536"/>
            <ac:grpSpMk id="4" creationId="{51F87608-85F3-44BD-B8D7-05AC95F2CB9A}"/>
          </ac:grpSpMkLst>
        </pc:grpChg>
      </pc:sldChg>
      <pc:sldChg chg="addSp delSp modSp add mod modClrScheme chgLayout">
        <pc:chgData name="Jiang Jingyan" userId="5aa46e66a768d05e" providerId="LiveId" clId="{780BC2BE-372E-4085-A819-FA620A4552FA}" dt="2022-09-08T11:40:42.878" v="528" actId="478"/>
        <pc:sldMkLst>
          <pc:docMk/>
          <pc:sldMk cId="4232809021" sldId="538"/>
        </pc:sldMkLst>
        <pc:spChg chg="del mod ord">
          <ac:chgData name="Jiang Jingyan" userId="5aa46e66a768d05e" providerId="LiveId" clId="{780BC2BE-372E-4085-A819-FA620A4552FA}" dt="2022-09-08T11:40:42.878" v="528" actId="478"/>
          <ac:spMkLst>
            <pc:docMk/>
            <pc:sldMk cId="4232809021" sldId="538"/>
            <ac:spMk id="3" creationId="{00000000-0000-0000-0000-000000000000}"/>
          </ac:spMkLst>
        </pc:spChg>
        <pc:spChg chg="del">
          <ac:chgData name="Jiang Jingyan" userId="5aa46e66a768d05e" providerId="LiveId" clId="{780BC2BE-372E-4085-A819-FA620A4552FA}" dt="2022-09-08T11:39:09.085" v="504" actId="478"/>
          <ac:spMkLst>
            <pc:docMk/>
            <pc:sldMk cId="4232809021" sldId="538"/>
            <ac:spMk id="6" creationId="{AD575F60-5645-466B-8B11-CA42A78F0853}"/>
          </ac:spMkLst>
        </pc:spChg>
        <pc:spChg chg="add mod ord">
          <ac:chgData name="Jiang Jingyan" userId="5aa46e66a768d05e" providerId="LiveId" clId="{780BC2BE-372E-4085-A819-FA620A4552FA}" dt="2022-09-08T11:39:20.795" v="507"/>
          <ac:spMkLst>
            <pc:docMk/>
            <pc:sldMk cId="4232809021" sldId="538"/>
            <ac:spMk id="10" creationId="{5943B0B0-3118-D165-3BEF-2644911FDCEF}"/>
          </ac:spMkLst>
        </pc:spChg>
      </pc:sldChg>
      <pc:sldChg chg="addSp delSp modSp add mod modClrScheme chgLayout">
        <pc:chgData name="Jiang Jingyan" userId="5aa46e66a768d05e" providerId="LiveId" clId="{780BC2BE-372E-4085-A819-FA620A4552FA}" dt="2022-09-08T11:40:45.869" v="529" actId="478"/>
        <pc:sldMkLst>
          <pc:docMk/>
          <pc:sldMk cId="3014833390" sldId="539"/>
        </pc:sldMkLst>
        <pc:spChg chg="del mod ord">
          <ac:chgData name="Jiang Jingyan" userId="5aa46e66a768d05e" providerId="LiveId" clId="{780BC2BE-372E-4085-A819-FA620A4552FA}" dt="2022-09-08T11:40:45.869" v="529" actId="478"/>
          <ac:spMkLst>
            <pc:docMk/>
            <pc:sldMk cId="3014833390" sldId="539"/>
            <ac:spMk id="3" creationId="{00000000-0000-0000-0000-000000000000}"/>
          </ac:spMkLst>
        </pc:spChg>
        <pc:spChg chg="del">
          <ac:chgData name="Jiang Jingyan" userId="5aa46e66a768d05e" providerId="LiveId" clId="{780BC2BE-372E-4085-A819-FA620A4552FA}" dt="2022-09-08T11:39:11.830" v="505" actId="478"/>
          <ac:spMkLst>
            <pc:docMk/>
            <pc:sldMk cId="3014833390" sldId="539"/>
            <ac:spMk id="6" creationId="{AD575F60-5645-466B-8B11-CA42A78F0853}"/>
          </ac:spMkLst>
        </pc:spChg>
        <pc:spChg chg="add mod ord">
          <ac:chgData name="Jiang Jingyan" userId="5aa46e66a768d05e" providerId="LiveId" clId="{780BC2BE-372E-4085-A819-FA620A4552FA}" dt="2022-09-08T11:39:22.749" v="508"/>
          <ac:spMkLst>
            <pc:docMk/>
            <pc:sldMk cId="3014833390" sldId="539"/>
            <ac:spMk id="8" creationId="{DF1F1CCC-EC2A-2033-3A66-F5D5B13B003D}"/>
          </ac:spMkLst>
        </pc:spChg>
      </pc:sldChg>
      <pc:sldChg chg="addSp delSp modSp add mod ord modClrScheme chgLayout">
        <pc:chgData name="Jiang Jingyan" userId="5aa46e66a768d05e" providerId="LiveId" clId="{780BC2BE-372E-4085-A819-FA620A4552FA}" dt="2022-09-08T11:40:38.789" v="527" actId="478"/>
        <pc:sldMkLst>
          <pc:docMk/>
          <pc:sldMk cId="1131416736" sldId="540"/>
        </pc:sldMkLst>
        <pc:spChg chg="del mod ord">
          <ac:chgData name="Jiang Jingyan" userId="5aa46e66a768d05e" providerId="LiveId" clId="{780BC2BE-372E-4085-A819-FA620A4552FA}" dt="2022-09-08T11:40:38.789" v="527" actId="478"/>
          <ac:spMkLst>
            <pc:docMk/>
            <pc:sldMk cId="1131416736" sldId="540"/>
            <ac:spMk id="3" creationId="{00000000-0000-0000-0000-000000000000}"/>
          </ac:spMkLst>
        </pc:spChg>
        <pc:spChg chg="del">
          <ac:chgData name="Jiang Jingyan" userId="5aa46e66a768d05e" providerId="LiveId" clId="{780BC2BE-372E-4085-A819-FA620A4552FA}" dt="2022-09-08T11:10:32.620" v="414" actId="478"/>
          <ac:spMkLst>
            <pc:docMk/>
            <pc:sldMk cId="1131416736" sldId="540"/>
            <ac:spMk id="6" creationId="{AD575F60-5645-466B-8B11-CA42A78F0853}"/>
          </ac:spMkLst>
        </pc:spChg>
        <pc:spChg chg="add del">
          <ac:chgData name="Jiang Jingyan" userId="5aa46e66a768d05e" providerId="LiveId" clId="{780BC2BE-372E-4085-A819-FA620A4552FA}" dt="2022-09-08T11:10:49.273" v="416" actId="22"/>
          <ac:spMkLst>
            <pc:docMk/>
            <pc:sldMk cId="1131416736" sldId="540"/>
            <ac:spMk id="9" creationId="{9280D186-ED95-4238-AC18-58B44DD7D58B}"/>
          </ac:spMkLst>
        </pc:spChg>
        <pc:spChg chg="add mod ord">
          <ac:chgData name="Jiang Jingyan" userId="5aa46e66a768d05e" providerId="LiveId" clId="{780BC2BE-372E-4085-A819-FA620A4552FA}" dt="2022-09-08T11:11:03.767" v="429"/>
          <ac:spMkLst>
            <pc:docMk/>
            <pc:sldMk cId="1131416736" sldId="540"/>
            <ac:spMk id="10" creationId="{72ED85D5-9315-EDB0-D8DE-82EA1194845F}"/>
          </ac:spMkLst>
        </pc:spChg>
      </pc:sldChg>
      <pc:sldChg chg="addSp delSp modSp add mod ord modClrScheme chgLayout modNotesTx">
        <pc:chgData name="Jiang Jingyan" userId="5aa46e66a768d05e" providerId="LiveId" clId="{780BC2BE-372E-4085-A819-FA620A4552FA}" dt="2022-09-08T11:14:35.653" v="444"/>
        <pc:sldMkLst>
          <pc:docMk/>
          <pc:sldMk cId="1355293532" sldId="541"/>
        </pc:sldMkLst>
        <pc:spChg chg="mod ord">
          <ac:chgData name="Jiang Jingyan" userId="5aa46e66a768d05e" providerId="LiveId" clId="{780BC2BE-372E-4085-A819-FA620A4552FA}" dt="2022-09-08T11:10:56.538" v="417" actId="700"/>
          <ac:spMkLst>
            <pc:docMk/>
            <pc:sldMk cId="1355293532" sldId="541"/>
            <ac:spMk id="3" creationId="{00000000-0000-0000-0000-000000000000}"/>
          </ac:spMkLst>
        </pc:spChg>
        <pc:spChg chg="add mod ord">
          <ac:chgData name="Jiang Jingyan" userId="5aa46e66a768d05e" providerId="LiveId" clId="{780BC2BE-372E-4085-A819-FA620A4552FA}" dt="2022-09-08T11:11:12.786" v="441"/>
          <ac:spMkLst>
            <pc:docMk/>
            <pc:sldMk cId="1355293532" sldId="541"/>
            <ac:spMk id="4" creationId="{A0BB9301-BAE5-74DD-DFE9-2B2827F3724C}"/>
          </ac:spMkLst>
        </pc:spChg>
        <pc:spChg chg="del mod">
          <ac:chgData name="Jiang Jingyan" userId="5aa46e66a768d05e" providerId="LiveId" clId="{780BC2BE-372E-4085-A819-FA620A4552FA}" dt="2022-09-08T11:10:26.506" v="413"/>
          <ac:spMkLst>
            <pc:docMk/>
            <pc:sldMk cId="1355293532" sldId="541"/>
            <ac:spMk id="6" creationId="{AD575F60-5645-466B-8B11-CA42A78F0853}"/>
          </ac:spMkLst>
        </pc:spChg>
      </pc:sldChg>
      <pc:sldChg chg="addSp delSp modSp add mod ord modClrScheme chgLayout">
        <pc:chgData name="Jiang Jingyan" userId="5aa46e66a768d05e" providerId="LiveId" clId="{780BC2BE-372E-4085-A819-FA620A4552FA}" dt="2022-09-08T12:23:33.301" v="660"/>
        <pc:sldMkLst>
          <pc:docMk/>
          <pc:sldMk cId="3669972610" sldId="546"/>
        </pc:sldMkLst>
        <pc:spChg chg="mod ord">
          <ac:chgData name="Jiang Jingyan" userId="5aa46e66a768d05e" providerId="LiveId" clId="{780BC2BE-372E-4085-A819-FA620A4552FA}" dt="2022-09-08T12:13:56.838" v="606" actId="700"/>
          <ac:spMkLst>
            <pc:docMk/>
            <pc:sldMk cId="3669972610" sldId="546"/>
            <ac:spMk id="2" creationId="{00000000-0000-0000-0000-000000000000}"/>
          </ac:spMkLst>
        </pc:spChg>
        <pc:spChg chg="add mod ord">
          <ac:chgData name="Jiang Jingyan" userId="5aa46e66a768d05e" providerId="LiveId" clId="{780BC2BE-372E-4085-A819-FA620A4552FA}" dt="2022-09-08T12:14:03.772" v="611" actId="27636"/>
          <ac:spMkLst>
            <pc:docMk/>
            <pc:sldMk cId="3669972610" sldId="546"/>
            <ac:spMk id="3" creationId="{10CE3B09-AED1-D5FE-148B-6A0ACAF57F21}"/>
          </ac:spMkLst>
        </pc:spChg>
        <pc:spChg chg="del mod">
          <ac:chgData name="Jiang Jingyan" userId="5aa46e66a768d05e" providerId="LiveId" clId="{780BC2BE-372E-4085-A819-FA620A4552FA}" dt="2022-09-08T12:14:05.102" v="613"/>
          <ac:spMkLst>
            <pc:docMk/>
            <pc:sldMk cId="3669972610" sldId="546"/>
            <ac:spMk id="6" creationId="{AD575F60-5645-466B-8B11-CA42A78F0853}"/>
          </ac:spMkLst>
        </pc:spChg>
      </pc:sldChg>
      <pc:sldChg chg="addSp delSp modSp add mod modClrScheme chgLayout">
        <pc:chgData name="Jiang Jingyan" userId="5aa46e66a768d05e" providerId="LiveId" clId="{780BC2BE-372E-4085-A819-FA620A4552FA}" dt="2022-09-08T12:39:30.802" v="731" actId="478"/>
        <pc:sldMkLst>
          <pc:docMk/>
          <pc:sldMk cId="966095274" sldId="547"/>
        </pc:sldMkLst>
        <pc:spChg chg="del mod ord">
          <ac:chgData name="Jiang Jingyan" userId="5aa46e66a768d05e" providerId="LiveId" clId="{780BC2BE-372E-4085-A819-FA620A4552FA}" dt="2022-09-08T12:39:30.802" v="731" actId="478"/>
          <ac:spMkLst>
            <pc:docMk/>
            <pc:sldMk cId="966095274" sldId="547"/>
            <ac:spMk id="2" creationId="{00000000-0000-0000-0000-000000000000}"/>
          </ac:spMkLst>
        </pc:spChg>
        <pc:spChg chg="add mod ord">
          <ac:chgData name="Jiang Jingyan" userId="5aa46e66a768d05e" providerId="LiveId" clId="{780BC2BE-372E-4085-A819-FA620A4552FA}" dt="2022-09-08T12:33:22.247" v="700" actId="27636"/>
          <ac:spMkLst>
            <pc:docMk/>
            <pc:sldMk cId="966095274" sldId="547"/>
            <ac:spMk id="3" creationId="{DE89459F-ACB2-6BE6-3B21-760BFCF1E732}"/>
          </ac:spMkLst>
        </pc:spChg>
        <pc:spChg chg="del">
          <ac:chgData name="Jiang Jingyan" userId="5aa46e66a768d05e" providerId="LiveId" clId="{780BC2BE-372E-4085-A819-FA620A4552FA}" dt="2022-09-08T12:33:20.243" v="696" actId="478"/>
          <ac:spMkLst>
            <pc:docMk/>
            <pc:sldMk cId="966095274" sldId="547"/>
            <ac:spMk id="6" creationId="{AD575F60-5645-466B-8B11-CA42A78F0853}"/>
          </ac:spMkLst>
        </pc:spChg>
      </pc:sldChg>
      <pc:sldChg chg="add ord modNotesTx">
        <pc:chgData name="Jiang Jingyan" userId="5aa46e66a768d05e" providerId="LiveId" clId="{780BC2BE-372E-4085-A819-FA620A4552FA}" dt="2022-09-08T11:01:28.554" v="403" actId="20577"/>
        <pc:sldMkLst>
          <pc:docMk/>
          <pc:sldMk cId="3310900973" sldId="548"/>
        </pc:sldMkLst>
      </pc:sldChg>
      <pc:sldChg chg="modSp del">
        <pc:chgData name="Jiang Jingyan" userId="5aa46e66a768d05e" providerId="LiveId" clId="{780BC2BE-372E-4085-A819-FA620A4552FA}" dt="2022-09-03T08:18:43.835" v="157" actId="2696"/>
        <pc:sldMkLst>
          <pc:docMk/>
          <pc:sldMk cId="0" sldId="890"/>
        </pc:sldMkLst>
        <pc:spChg chg="mod">
          <ac:chgData name="Jiang Jingyan" userId="5aa46e66a768d05e" providerId="LiveId" clId="{780BC2BE-372E-4085-A819-FA620A4552FA}" dt="2022-08-23T13:41:16.021" v="129"/>
          <ac:spMkLst>
            <pc:docMk/>
            <pc:sldMk cId="0" sldId="890"/>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891"/>
        </pc:sldMkLst>
        <pc:spChg chg="mod">
          <ac:chgData name="Jiang Jingyan" userId="5aa46e66a768d05e" providerId="LiveId" clId="{780BC2BE-372E-4085-A819-FA620A4552FA}" dt="2022-08-23T13:41:16.021" v="129"/>
          <ac:spMkLst>
            <pc:docMk/>
            <pc:sldMk cId="0" sldId="891"/>
            <ac:spMk id="2" creationId="{00000000-0000-0000-0000-000000000000}"/>
          </ac:spMkLst>
        </pc:spChg>
        <pc:spChg chg="mod">
          <ac:chgData name="Jiang Jingyan" userId="5aa46e66a768d05e" providerId="LiveId" clId="{780BC2BE-372E-4085-A819-FA620A4552FA}" dt="2022-08-23T13:41:16.021" v="129"/>
          <ac:spMkLst>
            <pc:docMk/>
            <pc:sldMk cId="0" sldId="891"/>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2"/>
        </pc:sldMkLst>
        <pc:spChg chg="mod">
          <ac:chgData name="Jiang Jingyan" userId="5aa46e66a768d05e" providerId="LiveId" clId="{780BC2BE-372E-4085-A819-FA620A4552FA}" dt="2022-08-23T13:41:16.021" v="129"/>
          <ac:spMkLst>
            <pc:docMk/>
            <pc:sldMk cId="0" sldId="892"/>
            <ac:spMk id="2" creationId="{00000000-0000-0000-0000-000000000000}"/>
          </ac:spMkLst>
        </pc:spChg>
        <pc:spChg chg="mod">
          <ac:chgData name="Jiang Jingyan" userId="5aa46e66a768d05e" providerId="LiveId" clId="{780BC2BE-372E-4085-A819-FA620A4552FA}" dt="2022-08-23T13:41:16.021" v="129"/>
          <ac:spMkLst>
            <pc:docMk/>
            <pc:sldMk cId="0" sldId="89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3"/>
        </pc:sldMkLst>
        <pc:spChg chg="mod">
          <ac:chgData name="Jiang Jingyan" userId="5aa46e66a768d05e" providerId="LiveId" clId="{780BC2BE-372E-4085-A819-FA620A4552FA}" dt="2022-08-23T13:41:16.021" v="129"/>
          <ac:spMkLst>
            <pc:docMk/>
            <pc:sldMk cId="0" sldId="893"/>
            <ac:spMk id="2" creationId="{00000000-0000-0000-0000-000000000000}"/>
          </ac:spMkLst>
        </pc:spChg>
        <pc:spChg chg="mod">
          <ac:chgData name="Jiang Jingyan" userId="5aa46e66a768d05e" providerId="LiveId" clId="{780BC2BE-372E-4085-A819-FA620A4552FA}" dt="2022-08-23T13:41:16.021" v="129"/>
          <ac:spMkLst>
            <pc:docMk/>
            <pc:sldMk cId="0" sldId="89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4"/>
        </pc:sldMkLst>
        <pc:spChg chg="mod">
          <ac:chgData name="Jiang Jingyan" userId="5aa46e66a768d05e" providerId="LiveId" clId="{780BC2BE-372E-4085-A819-FA620A4552FA}" dt="2022-08-23T13:41:16.021" v="129"/>
          <ac:spMkLst>
            <pc:docMk/>
            <pc:sldMk cId="0" sldId="894"/>
            <ac:spMk id="2" creationId="{00000000-0000-0000-0000-000000000000}"/>
          </ac:spMkLst>
        </pc:spChg>
        <pc:spChg chg="mod">
          <ac:chgData name="Jiang Jingyan" userId="5aa46e66a768d05e" providerId="LiveId" clId="{780BC2BE-372E-4085-A819-FA620A4552FA}" dt="2022-08-23T13:41:16.021" v="129"/>
          <ac:spMkLst>
            <pc:docMk/>
            <pc:sldMk cId="0" sldId="89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5"/>
        </pc:sldMkLst>
        <pc:spChg chg="mod">
          <ac:chgData name="Jiang Jingyan" userId="5aa46e66a768d05e" providerId="LiveId" clId="{780BC2BE-372E-4085-A819-FA620A4552FA}" dt="2022-08-23T13:41:16.021" v="129"/>
          <ac:spMkLst>
            <pc:docMk/>
            <pc:sldMk cId="0" sldId="895"/>
            <ac:spMk id="2" creationId="{00000000-0000-0000-0000-000000000000}"/>
          </ac:spMkLst>
        </pc:spChg>
        <pc:spChg chg="mod">
          <ac:chgData name="Jiang Jingyan" userId="5aa46e66a768d05e" providerId="LiveId" clId="{780BC2BE-372E-4085-A819-FA620A4552FA}" dt="2022-08-23T13:41:16.021" v="129"/>
          <ac:spMkLst>
            <pc:docMk/>
            <pc:sldMk cId="0" sldId="89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6"/>
        </pc:sldMkLst>
        <pc:spChg chg="mod">
          <ac:chgData name="Jiang Jingyan" userId="5aa46e66a768d05e" providerId="LiveId" clId="{780BC2BE-372E-4085-A819-FA620A4552FA}" dt="2022-08-23T13:41:16.021" v="129"/>
          <ac:spMkLst>
            <pc:docMk/>
            <pc:sldMk cId="0" sldId="896"/>
            <ac:spMk id="2" creationId="{00000000-0000-0000-0000-000000000000}"/>
          </ac:spMkLst>
        </pc:spChg>
        <pc:spChg chg="mod">
          <ac:chgData name="Jiang Jingyan" userId="5aa46e66a768d05e" providerId="LiveId" clId="{780BC2BE-372E-4085-A819-FA620A4552FA}" dt="2022-08-23T13:41:16.021" v="129"/>
          <ac:spMkLst>
            <pc:docMk/>
            <pc:sldMk cId="0" sldId="89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7"/>
        </pc:sldMkLst>
        <pc:spChg chg="mod">
          <ac:chgData name="Jiang Jingyan" userId="5aa46e66a768d05e" providerId="LiveId" clId="{780BC2BE-372E-4085-A819-FA620A4552FA}" dt="2022-08-23T13:41:16.021" v="129"/>
          <ac:spMkLst>
            <pc:docMk/>
            <pc:sldMk cId="0" sldId="897"/>
            <ac:spMk id="2" creationId="{00000000-0000-0000-0000-000000000000}"/>
          </ac:spMkLst>
        </pc:spChg>
        <pc:spChg chg="mod">
          <ac:chgData name="Jiang Jingyan" userId="5aa46e66a768d05e" providerId="LiveId" clId="{780BC2BE-372E-4085-A819-FA620A4552FA}" dt="2022-08-23T13:41:16.021" v="129"/>
          <ac:spMkLst>
            <pc:docMk/>
            <pc:sldMk cId="0" sldId="89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8"/>
        </pc:sldMkLst>
        <pc:spChg chg="mod">
          <ac:chgData name="Jiang Jingyan" userId="5aa46e66a768d05e" providerId="LiveId" clId="{780BC2BE-372E-4085-A819-FA620A4552FA}" dt="2022-08-23T13:41:16.021" v="129"/>
          <ac:spMkLst>
            <pc:docMk/>
            <pc:sldMk cId="0" sldId="898"/>
            <ac:spMk id="2" creationId="{00000000-0000-0000-0000-000000000000}"/>
          </ac:spMkLst>
        </pc:spChg>
        <pc:spChg chg="mod">
          <ac:chgData name="Jiang Jingyan" userId="5aa46e66a768d05e" providerId="LiveId" clId="{780BC2BE-372E-4085-A819-FA620A4552FA}" dt="2022-08-23T13:41:16.021" v="129"/>
          <ac:spMkLst>
            <pc:docMk/>
            <pc:sldMk cId="0" sldId="89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0"/>
        </pc:sldMkLst>
        <pc:spChg chg="mod">
          <ac:chgData name="Jiang Jingyan" userId="5aa46e66a768d05e" providerId="LiveId" clId="{780BC2BE-372E-4085-A819-FA620A4552FA}" dt="2022-08-23T13:41:16.021" v="129"/>
          <ac:spMkLst>
            <pc:docMk/>
            <pc:sldMk cId="0" sldId="900"/>
            <ac:spMk id="2" creationId="{00000000-0000-0000-0000-000000000000}"/>
          </ac:spMkLst>
        </pc:spChg>
        <pc:spChg chg="mod">
          <ac:chgData name="Jiang Jingyan" userId="5aa46e66a768d05e" providerId="LiveId" clId="{780BC2BE-372E-4085-A819-FA620A4552FA}" dt="2022-08-23T13:41:16.021" v="129"/>
          <ac:spMkLst>
            <pc:docMk/>
            <pc:sldMk cId="0" sldId="900"/>
            <ac:spMk id="3" creationId="{00000000-0000-0000-0000-000000000000}"/>
          </ac:spMkLst>
        </pc:spChg>
        <pc:spChg chg="mod">
          <ac:chgData name="Jiang Jingyan" userId="5aa46e66a768d05e" providerId="LiveId" clId="{780BC2BE-372E-4085-A819-FA620A4552FA}" dt="2022-08-23T13:41:16.021" v="129"/>
          <ac:spMkLst>
            <pc:docMk/>
            <pc:sldMk cId="0" sldId="900"/>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901"/>
        </pc:sldMkLst>
        <pc:spChg chg="mod">
          <ac:chgData name="Jiang Jingyan" userId="5aa46e66a768d05e" providerId="LiveId" clId="{780BC2BE-372E-4085-A819-FA620A4552FA}" dt="2022-08-23T13:41:16.021" v="129"/>
          <ac:spMkLst>
            <pc:docMk/>
            <pc:sldMk cId="0" sldId="901"/>
            <ac:spMk id="2" creationId="{00000000-0000-0000-0000-000000000000}"/>
          </ac:spMkLst>
        </pc:spChg>
        <pc:spChg chg="mod">
          <ac:chgData name="Jiang Jingyan" userId="5aa46e66a768d05e" providerId="LiveId" clId="{780BC2BE-372E-4085-A819-FA620A4552FA}" dt="2022-08-23T13:41:16.021" v="129"/>
          <ac:spMkLst>
            <pc:docMk/>
            <pc:sldMk cId="0" sldId="901"/>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02"/>
        </pc:sldMkLst>
        <pc:spChg chg="mod">
          <ac:chgData name="Jiang Jingyan" userId="5aa46e66a768d05e" providerId="LiveId" clId="{780BC2BE-372E-4085-A819-FA620A4552FA}" dt="2022-08-23T13:41:16.021" v="129"/>
          <ac:spMkLst>
            <pc:docMk/>
            <pc:sldMk cId="0" sldId="902"/>
            <ac:spMk id="2" creationId="{00000000-0000-0000-0000-000000000000}"/>
          </ac:spMkLst>
        </pc:spChg>
        <pc:spChg chg="mod">
          <ac:chgData name="Jiang Jingyan" userId="5aa46e66a768d05e" providerId="LiveId" clId="{780BC2BE-372E-4085-A819-FA620A4552FA}" dt="2022-08-23T13:41:16.021" v="129"/>
          <ac:spMkLst>
            <pc:docMk/>
            <pc:sldMk cId="0" sldId="90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3"/>
        </pc:sldMkLst>
        <pc:spChg chg="mod">
          <ac:chgData name="Jiang Jingyan" userId="5aa46e66a768d05e" providerId="LiveId" clId="{780BC2BE-372E-4085-A819-FA620A4552FA}" dt="2022-08-23T13:41:16.021" v="129"/>
          <ac:spMkLst>
            <pc:docMk/>
            <pc:sldMk cId="0" sldId="903"/>
            <ac:spMk id="2" creationId="{00000000-0000-0000-0000-000000000000}"/>
          </ac:spMkLst>
        </pc:spChg>
        <pc:spChg chg="mod">
          <ac:chgData name="Jiang Jingyan" userId="5aa46e66a768d05e" providerId="LiveId" clId="{780BC2BE-372E-4085-A819-FA620A4552FA}" dt="2022-08-23T13:41:16.021" v="129"/>
          <ac:spMkLst>
            <pc:docMk/>
            <pc:sldMk cId="0" sldId="90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4"/>
        </pc:sldMkLst>
        <pc:spChg chg="mod">
          <ac:chgData name="Jiang Jingyan" userId="5aa46e66a768d05e" providerId="LiveId" clId="{780BC2BE-372E-4085-A819-FA620A4552FA}" dt="2022-08-23T13:41:16.021" v="129"/>
          <ac:spMkLst>
            <pc:docMk/>
            <pc:sldMk cId="0" sldId="904"/>
            <ac:spMk id="2" creationId="{00000000-0000-0000-0000-000000000000}"/>
          </ac:spMkLst>
        </pc:spChg>
        <pc:spChg chg="mod">
          <ac:chgData name="Jiang Jingyan" userId="5aa46e66a768d05e" providerId="LiveId" clId="{780BC2BE-372E-4085-A819-FA620A4552FA}" dt="2022-08-23T13:41:16.021" v="129"/>
          <ac:spMkLst>
            <pc:docMk/>
            <pc:sldMk cId="0" sldId="904"/>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05"/>
        </pc:sldMkLst>
        <pc:spChg chg="mod">
          <ac:chgData name="Jiang Jingyan" userId="5aa46e66a768d05e" providerId="LiveId" clId="{780BC2BE-372E-4085-A819-FA620A4552FA}" dt="2022-08-23T13:41:16.021" v="129"/>
          <ac:spMkLst>
            <pc:docMk/>
            <pc:sldMk cId="0" sldId="905"/>
            <ac:spMk id="2" creationId="{00000000-0000-0000-0000-000000000000}"/>
          </ac:spMkLst>
        </pc:spChg>
        <pc:spChg chg="mod">
          <ac:chgData name="Jiang Jingyan" userId="5aa46e66a768d05e" providerId="LiveId" clId="{780BC2BE-372E-4085-A819-FA620A4552FA}" dt="2022-08-23T13:41:16.021" v="129"/>
          <ac:spMkLst>
            <pc:docMk/>
            <pc:sldMk cId="0" sldId="90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6"/>
        </pc:sldMkLst>
        <pc:spChg chg="mod">
          <ac:chgData name="Jiang Jingyan" userId="5aa46e66a768d05e" providerId="LiveId" clId="{780BC2BE-372E-4085-A819-FA620A4552FA}" dt="2022-08-23T13:41:16.021" v="129"/>
          <ac:spMkLst>
            <pc:docMk/>
            <pc:sldMk cId="0" sldId="906"/>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07"/>
        </pc:sldMkLst>
        <pc:spChg chg="mod">
          <ac:chgData name="Jiang Jingyan" userId="5aa46e66a768d05e" providerId="LiveId" clId="{780BC2BE-372E-4085-A819-FA620A4552FA}" dt="2022-08-23T13:41:16.021" v="129"/>
          <ac:spMkLst>
            <pc:docMk/>
            <pc:sldMk cId="0" sldId="907"/>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08"/>
        </pc:sldMkLst>
        <pc:spChg chg="mod">
          <ac:chgData name="Jiang Jingyan" userId="5aa46e66a768d05e" providerId="LiveId" clId="{780BC2BE-372E-4085-A819-FA620A4552FA}" dt="2022-08-23T13:41:16.021" v="129"/>
          <ac:spMkLst>
            <pc:docMk/>
            <pc:sldMk cId="0" sldId="908"/>
            <ac:spMk id="2" creationId="{00000000-0000-0000-0000-000000000000}"/>
          </ac:spMkLst>
        </pc:spChg>
        <pc:spChg chg="mod">
          <ac:chgData name="Jiang Jingyan" userId="5aa46e66a768d05e" providerId="LiveId" clId="{780BC2BE-372E-4085-A819-FA620A4552FA}" dt="2022-08-23T13:41:16.021" v="129"/>
          <ac:spMkLst>
            <pc:docMk/>
            <pc:sldMk cId="0" sldId="90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9"/>
        </pc:sldMkLst>
        <pc:spChg chg="mod">
          <ac:chgData name="Jiang Jingyan" userId="5aa46e66a768d05e" providerId="LiveId" clId="{780BC2BE-372E-4085-A819-FA620A4552FA}" dt="2022-08-23T13:41:16.021" v="129"/>
          <ac:spMkLst>
            <pc:docMk/>
            <pc:sldMk cId="0" sldId="90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10"/>
        </pc:sldMkLst>
        <pc:spChg chg="mod">
          <ac:chgData name="Jiang Jingyan" userId="5aa46e66a768d05e" providerId="LiveId" clId="{780BC2BE-372E-4085-A819-FA620A4552FA}" dt="2022-08-23T13:41:16.021" v="129"/>
          <ac:spMkLst>
            <pc:docMk/>
            <pc:sldMk cId="0" sldId="91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11"/>
        </pc:sldMkLst>
        <pc:spChg chg="mod">
          <ac:chgData name="Jiang Jingyan" userId="5aa46e66a768d05e" providerId="LiveId" clId="{780BC2BE-372E-4085-A819-FA620A4552FA}" dt="2022-08-23T13:41:16.021" v="129"/>
          <ac:spMkLst>
            <pc:docMk/>
            <pc:sldMk cId="0" sldId="911"/>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12"/>
        </pc:sldMkLst>
        <pc:spChg chg="mod">
          <ac:chgData name="Jiang Jingyan" userId="5aa46e66a768d05e" providerId="LiveId" clId="{780BC2BE-372E-4085-A819-FA620A4552FA}" dt="2022-08-23T13:41:16.021" v="129"/>
          <ac:spMkLst>
            <pc:docMk/>
            <pc:sldMk cId="0" sldId="912"/>
            <ac:spMk id="2" creationId="{00000000-0000-0000-0000-000000000000}"/>
          </ac:spMkLst>
        </pc:spChg>
        <pc:spChg chg="mod">
          <ac:chgData name="Jiang Jingyan" userId="5aa46e66a768d05e" providerId="LiveId" clId="{780BC2BE-372E-4085-A819-FA620A4552FA}" dt="2022-08-23T13:41:16.021" v="129"/>
          <ac:spMkLst>
            <pc:docMk/>
            <pc:sldMk cId="0" sldId="91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4"/>
        </pc:sldMkLst>
        <pc:spChg chg="mod">
          <ac:chgData name="Jiang Jingyan" userId="5aa46e66a768d05e" providerId="LiveId" clId="{780BC2BE-372E-4085-A819-FA620A4552FA}" dt="2022-08-23T13:41:16.021" v="129"/>
          <ac:spMkLst>
            <pc:docMk/>
            <pc:sldMk cId="0" sldId="914"/>
            <ac:spMk id="2" creationId="{00000000-0000-0000-0000-000000000000}"/>
          </ac:spMkLst>
        </pc:spChg>
        <pc:spChg chg="mod">
          <ac:chgData name="Jiang Jingyan" userId="5aa46e66a768d05e" providerId="LiveId" clId="{780BC2BE-372E-4085-A819-FA620A4552FA}" dt="2022-08-23T13:41:16.021" v="129"/>
          <ac:spMkLst>
            <pc:docMk/>
            <pc:sldMk cId="0" sldId="91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5"/>
        </pc:sldMkLst>
        <pc:spChg chg="mod">
          <ac:chgData name="Jiang Jingyan" userId="5aa46e66a768d05e" providerId="LiveId" clId="{780BC2BE-372E-4085-A819-FA620A4552FA}" dt="2022-08-23T13:41:16.021" v="129"/>
          <ac:spMkLst>
            <pc:docMk/>
            <pc:sldMk cId="0" sldId="915"/>
            <ac:spMk id="2" creationId="{00000000-0000-0000-0000-000000000000}"/>
          </ac:spMkLst>
        </pc:spChg>
        <pc:spChg chg="mod">
          <ac:chgData name="Jiang Jingyan" userId="5aa46e66a768d05e" providerId="LiveId" clId="{780BC2BE-372E-4085-A819-FA620A4552FA}" dt="2022-08-23T13:41:16.021" v="129"/>
          <ac:spMkLst>
            <pc:docMk/>
            <pc:sldMk cId="0" sldId="91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6"/>
        </pc:sldMkLst>
        <pc:spChg chg="mod">
          <ac:chgData name="Jiang Jingyan" userId="5aa46e66a768d05e" providerId="LiveId" clId="{780BC2BE-372E-4085-A819-FA620A4552FA}" dt="2022-08-23T13:41:16.021" v="129"/>
          <ac:spMkLst>
            <pc:docMk/>
            <pc:sldMk cId="0" sldId="916"/>
            <ac:spMk id="2" creationId="{00000000-0000-0000-0000-000000000000}"/>
          </ac:spMkLst>
        </pc:spChg>
        <pc:spChg chg="mod">
          <ac:chgData name="Jiang Jingyan" userId="5aa46e66a768d05e" providerId="LiveId" clId="{780BC2BE-372E-4085-A819-FA620A4552FA}" dt="2022-08-23T13:41:16.021" v="129"/>
          <ac:spMkLst>
            <pc:docMk/>
            <pc:sldMk cId="0" sldId="91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7"/>
        </pc:sldMkLst>
        <pc:spChg chg="mod">
          <ac:chgData name="Jiang Jingyan" userId="5aa46e66a768d05e" providerId="LiveId" clId="{780BC2BE-372E-4085-A819-FA620A4552FA}" dt="2022-08-23T13:41:16.021" v="129"/>
          <ac:spMkLst>
            <pc:docMk/>
            <pc:sldMk cId="0" sldId="917"/>
            <ac:spMk id="2" creationId="{00000000-0000-0000-0000-000000000000}"/>
          </ac:spMkLst>
        </pc:spChg>
        <pc:spChg chg="mod">
          <ac:chgData name="Jiang Jingyan" userId="5aa46e66a768d05e" providerId="LiveId" clId="{780BC2BE-372E-4085-A819-FA620A4552FA}" dt="2022-08-23T13:41:16.021" v="129"/>
          <ac:spMkLst>
            <pc:docMk/>
            <pc:sldMk cId="0" sldId="917"/>
            <ac:spMk id="3" creationId="{00000000-0000-0000-0000-000000000000}"/>
          </ac:spMkLst>
        </pc:spChg>
        <pc:spChg chg="mod">
          <ac:chgData name="Jiang Jingyan" userId="5aa46e66a768d05e" providerId="LiveId" clId="{780BC2BE-372E-4085-A819-FA620A4552FA}" dt="2022-08-23T13:41:16.021" v="129"/>
          <ac:spMkLst>
            <pc:docMk/>
            <pc:sldMk cId="0" sldId="917"/>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918"/>
        </pc:sldMkLst>
        <pc:spChg chg="mod">
          <ac:chgData name="Jiang Jingyan" userId="5aa46e66a768d05e" providerId="LiveId" clId="{780BC2BE-372E-4085-A819-FA620A4552FA}" dt="2022-08-23T13:41:16.021" v="129"/>
          <ac:spMkLst>
            <pc:docMk/>
            <pc:sldMk cId="0" sldId="918"/>
            <ac:spMk id="2" creationId="{00000000-0000-0000-0000-000000000000}"/>
          </ac:spMkLst>
        </pc:spChg>
        <pc:spChg chg="mod">
          <ac:chgData name="Jiang Jingyan" userId="5aa46e66a768d05e" providerId="LiveId" clId="{780BC2BE-372E-4085-A819-FA620A4552FA}" dt="2022-08-23T13:41:16.021" v="129"/>
          <ac:spMkLst>
            <pc:docMk/>
            <pc:sldMk cId="0" sldId="918"/>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19"/>
        </pc:sldMkLst>
        <pc:spChg chg="mod">
          <ac:chgData name="Jiang Jingyan" userId="5aa46e66a768d05e" providerId="LiveId" clId="{780BC2BE-372E-4085-A819-FA620A4552FA}" dt="2022-08-23T13:41:16.021" v="129"/>
          <ac:spMkLst>
            <pc:docMk/>
            <pc:sldMk cId="0" sldId="919"/>
            <ac:spMk id="2" creationId="{00000000-0000-0000-0000-000000000000}"/>
          </ac:spMkLst>
        </pc:spChg>
        <pc:spChg chg="mod">
          <ac:chgData name="Jiang Jingyan" userId="5aa46e66a768d05e" providerId="LiveId" clId="{780BC2BE-372E-4085-A819-FA620A4552FA}" dt="2022-08-23T13:41:16.021" v="129"/>
          <ac:spMkLst>
            <pc:docMk/>
            <pc:sldMk cId="0" sldId="91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20"/>
        </pc:sldMkLst>
        <pc:spChg chg="mod">
          <ac:chgData name="Jiang Jingyan" userId="5aa46e66a768d05e" providerId="LiveId" clId="{780BC2BE-372E-4085-A819-FA620A4552FA}" dt="2022-08-23T13:41:16.021" v="129"/>
          <ac:spMkLst>
            <pc:docMk/>
            <pc:sldMk cId="0" sldId="92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1"/>
        </pc:sldMkLst>
        <pc:spChg chg="mod">
          <ac:chgData name="Jiang Jingyan" userId="5aa46e66a768d05e" providerId="LiveId" clId="{780BC2BE-372E-4085-A819-FA620A4552FA}" dt="2022-08-23T13:41:16.021" v="129"/>
          <ac:spMkLst>
            <pc:docMk/>
            <pc:sldMk cId="0" sldId="921"/>
            <ac:spMk id="2" creationId="{00000000-0000-0000-0000-000000000000}"/>
          </ac:spMkLst>
        </pc:spChg>
        <pc:spChg chg="mod">
          <ac:chgData name="Jiang Jingyan" userId="5aa46e66a768d05e" providerId="LiveId" clId="{780BC2BE-372E-4085-A819-FA620A4552FA}" dt="2022-08-23T13:41:16.021" v="129"/>
          <ac:spMkLst>
            <pc:docMk/>
            <pc:sldMk cId="0" sldId="921"/>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2"/>
        </pc:sldMkLst>
        <pc:spChg chg="mod">
          <ac:chgData name="Jiang Jingyan" userId="5aa46e66a768d05e" providerId="LiveId" clId="{780BC2BE-372E-4085-A819-FA620A4552FA}" dt="2022-08-23T13:41:16.021" v="129"/>
          <ac:spMkLst>
            <pc:docMk/>
            <pc:sldMk cId="0" sldId="922"/>
            <ac:spMk id="2" creationId="{00000000-0000-0000-0000-000000000000}"/>
          </ac:spMkLst>
        </pc:spChg>
        <pc:spChg chg="mod">
          <ac:chgData name="Jiang Jingyan" userId="5aa46e66a768d05e" providerId="LiveId" clId="{780BC2BE-372E-4085-A819-FA620A4552FA}" dt="2022-08-23T13:41:16.021" v="129"/>
          <ac:spMkLst>
            <pc:docMk/>
            <pc:sldMk cId="0" sldId="922"/>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3"/>
        </pc:sldMkLst>
        <pc:spChg chg="mod">
          <ac:chgData name="Jiang Jingyan" userId="5aa46e66a768d05e" providerId="LiveId" clId="{780BC2BE-372E-4085-A819-FA620A4552FA}" dt="2022-08-23T13:41:16.021" v="129"/>
          <ac:spMkLst>
            <pc:docMk/>
            <pc:sldMk cId="0" sldId="923"/>
            <ac:spMk id="2" creationId="{00000000-0000-0000-0000-000000000000}"/>
          </ac:spMkLst>
        </pc:spChg>
        <pc:spChg chg="mod">
          <ac:chgData name="Jiang Jingyan" userId="5aa46e66a768d05e" providerId="LiveId" clId="{780BC2BE-372E-4085-A819-FA620A4552FA}" dt="2022-08-23T13:41:16.021" v="129"/>
          <ac:spMkLst>
            <pc:docMk/>
            <pc:sldMk cId="0" sldId="92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24"/>
        </pc:sldMkLst>
        <pc:spChg chg="mod">
          <ac:chgData name="Jiang Jingyan" userId="5aa46e66a768d05e" providerId="LiveId" clId="{780BC2BE-372E-4085-A819-FA620A4552FA}" dt="2022-08-23T13:41:16.021" v="129"/>
          <ac:spMkLst>
            <pc:docMk/>
            <pc:sldMk cId="0" sldId="924"/>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5"/>
        </pc:sldMkLst>
        <pc:spChg chg="mod">
          <ac:chgData name="Jiang Jingyan" userId="5aa46e66a768d05e" providerId="LiveId" clId="{780BC2BE-372E-4085-A819-FA620A4552FA}" dt="2022-08-23T13:41:16.021" v="129"/>
          <ac:spMkLst>
            <pc:docMk/>
            <pc:sldMk cId="0" sldId="925"/>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6"/>
        </pc:sldMkLst>
        <pc:spChg chg="mod">
          <ac:chgData name="Jiang Jingyan" userId="5aa46e66a768d05e" providerId="LiveId" clId="{780BC2BE-372E-4085-A819-FA620A4552FA}" dt="2022-08-23T13:41:16.021" v="129"/>
          <ac:spMkLst>
            <pc:docMk/>
            <pc:sldMk cId="0" sldId="926"/>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27"/>
        </pc:sldMkLst>
        <pc:spChg chg="mod">
          <ac:chgData name="Jiang Jingyan" userId="5aa46e66a768d05e" providerId="LiveId" clId="{780BC2BE-372E-4085-A819-FA620A4552FA}" dt="2022-08-23T13:41:16.021" v="129"/>
          <ac:spMkLst>
            <pc:docMk/>
            <pc:sldMk cId="0" sldId="927"/>
            <ac:spMk id="2" creationId="{00000000-0000-0000-0000-000000000000}"/>
          </ac:spMkLst>
        </pc:spChg>
        <pc:spChg chg="mod">
          <ac:chgData name="Jiang Jingyan" userId="5aa46e66a768d05e" providerId="LiveId" clId="{780BC2BE-372E-4085-A819-FA620A4552FA}" dt="2022-08-23T13:44:38.726" v="156" actId="14100"/>
          <ac:spMkLst>
            <pc:docMk/>
            <pc:sldMk cId="0" sldId="927"/>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8"/>
        </pc:sldMkLst>
        <pc:spChg chg="mod">
          <ac:chgData name="Jiang Jingyan" userId="5aa46e66a768d05e" providerId="LiveId" clId="{780BC2BE-372E-4085-A819-FA620A4552FA}" dt="2022-08-23T13:41:16.021" v="129"/>
          <ac:spMkLst>
            <pc:docMk/>
            <pc:sldMk cId="0" sldId="928"/>
            <ac:spMk id="2" creationId="{00000000-0000-0000-0000-000000000000}"/>
          </ac:spMkLst>
        </pc:spChg>
        <pc:spChg chg="mod">
          <ac:chgData name="Jiang Jingyan" userId="5aa46e66a768d05e" providerId="LiveId" clId="{780BC2BE-372E-4085-A819-FA620A4552FA}" dt="2022-08-23T13:44:34.787" v="155" actId="14100"/>
          <ac:spMkLst>
            <pc:docMk/>
            <pc:sldMk cId="0" sldId="928"/>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9"/>
        </pc:sldMkLst>
        <pc:spChg chg="mod">
          <ac:chgData name="Jiang Jingyan" userId="5aa46e66a768d05e" providerId="LiveId" clId="{780BC2BE-372E-4085-A819-FA620A4552FA}" dt="2022-08-23T13:41:16.021" v="129"/>
          <ac:spMkLst>
            <pc:docMk/>
            <pc:sldMk cId="0" sldId="929"/>
            <ac:spMk id="2" creationId="{00000000-0000-0000-0000-000000000000}"/>
          </ac:spMkLst>
        </pc:spChg>
        <pc:spChg chg="mod">
          <ac:chgData name="Jiang Jingyan" userId="5aa46e66a768d05e" providerId="LiveId" clId="{780BC2BE-372E-4085-A819-FA620A4552FA}" dt="2022-08-23T13:44:31.547" v="154" actId="14100"/>
          <ac:spMkLst>
            <pc:docMk/>
            <pc:sldMk cId="0" sldId="92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0"/>
        </pc:sldMkLst>
        <pc:spChg chg="mod">
          <ac:chgData name="Jiang Jingyan" userId="5aa46e66a768d05e" providerId="LiveId" clId="{780BC2BE-372E-4085-A819-FA620A4552FA}" dt="2022-08-23T13:41:16.021" v="129"/>
          <ac:spMkLst>
            <pc:docMk/>
            <pc:sldMk cId="0" sldId="93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2"/>
        </pc:sldMkLst>
        <pc:spChg chg="mod">
          <ac:chgData name="Jiang Jingyan" userId="5aa46e66a768d05e" providerId="LiveId" clId="{780BC2BE-372E-4085-A819-FA620A4552FA}" dt="2022-08-23T13:41:16.021" v="129"/>
          <ac:spMkLst>
            <pc:docMk/>
            <pc:sldMk cId="0" sldId="932"/>
            <ac:spMk id="2" creationId="{00000000-0000-0000-0000-000000000000}"/>
          </ac:spMkLst>
        </pc:spChg>
        <pc:spChg chg="mod">
          <ac:chgData name="Jiang Jingyan" userId="5aa46e66a768d05e" providerId="LiveId" clId="{780BC2BE-372E-4085-A819-FA620A4552FA}" dt="2022-08-23T13:41:16.021" v="129"/>
          <ac:spMkLst>
            <pc:docMk/>
            <pc:sldMk cId="0" sldId="932"/>
            <ac:spMk id="3" creationId="{00000000-0000-0000-0000-000000000000}"/>
          </ac:spMkLst>
        </pc:spChg>
        <pc:spChg chg="mod">
          <ac:chgData name="Jiang Jingyan" userId="5aa46e66a768d05e" providerId="LiveId" clId="{780BC2BE-372E-4085-A819-FA620A4552FA}" dt="2022-08-23T13:41:16.021" v="129"/>
          <ac:spMkLst>
            <pc:docMk/>
            <pc:sldMk cId="0" sldId="932"/>
            <ac:spMk id="4" creationId="{00000000-0000-0000-0000-000000000000}"/>
          </ac:spMkLst>
        </pc:spChg>
      </pc:sldChg>
      <pc:sldChg chg="modSp del">
        <pc:chgData name="Jiang Jingyan" userId="5aa46e66a768d05e" providerId="LiveId" clId="{780BC2BE-372E-4085-A819-FA620A4552FA}" dt="2022-09-03T08:18:43.835" v="157" actId="2696"/>
        <pc:sldMkLst>
          <pc:docMk/>
          <pc:sldMk cId="0" sldId="933"/>
        </pc:sldMkLst>
        <pc:spChg chg="mod">
          <ac:chgData name="Jiang Jingyan" userId="5aa46e66a768d05e" providerId="LiveId" clId="{780BC2BE-372E-4085-A819-FA620A4552FA}" dt="2022-08-23T13:41:16.021" v="129"/>
          <ac:spMkLst>
            <pc:docMk/>
            <pc:sldMk cId="0" sldId="933"/>
            <ac:spMk id="2" creationId="{00000000-0000-0000-0000-000000000000}"/>
          </ac:spMkLst>
        </pc:spChg>
        <pc:spChg chg="mod">
          <ac:chgData name="Jiang Jingyan" userId="5aa46e66a768d05e" providerId="LiveId" clId="{780BC2BE-372E-4085-A819-FA620A4552FA}" dt="2022-08-23T13:41:16.021" v="129"/>
          <ac:spMkLst>
            <pc:docMk/>
            <pc:sldMk cId="0" sldId="93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4"/>
        </pc:sldMkLst>
        <pc:spChg chg="mod">
          <ac:chgData name="Jiang Jingyan" userId="5aa46e66a768d05e" providerId="LiveId" clId="{780BC2BE-372E-4085-A819-FA620A4552FA}" dt="2022-08-23T13:41:16.021" v="129"/>
          <ac:spMkLst>
            <pc:docMk/>
            <pc:sldMk cId="0" sldId="934"/>
            <ac:spMk id="2" creationId="{00000000-0000-0000-0000-000000000000}"/>
          </ac:spMkLst>
        </pc:spChg>
        <pc:spChg chg="mod">
          <ac:chgData name="Jiang Jingyan" userId="5aa46e66a768d05e" providerId="LiveId" clId="{780BC2BE-372E-4085-A819-FA620A4552FA}" dt="2022-08-23T13:41:16.021" v="129"/>
          <ac:spMkLst>
            <pc:docMk/>
            <pc:sldMk cId="0" sldId="93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5"/>
        </pc:sldMkLst>
        <pc:spChg chg="mod">
          <ac:chgData name="Jiang Jingyan" userId="5aa46e66a768d05e" providerId="LiveId" clId="{780BC2BE-372E-4085-A819-FA620A4552FA}" dt="2022-08-23T13:41:16.021" v="129"/>
          <ac:spMkLst>
            <pc:docMk/>
            <pc:sldMk cId="0" sldId="935"/>
            <ac:spMk id="2" creationId="{00000000-0000-0000-0000-000000000000}"/>
          </ac:spMkLst>
        </pc:spChg>
        <pc:spChg chg="mod">
          <ac:chgData name="Jiang Jingyan" userId="5aa46e66a768d05e" providerId="LiveId" clId="{780BC2BE-372E-4085-A819-FA620A4552FA}" dt="2022-08-23T13:41:16.021" v="129"/>
          <ac:spMkLst>
            <pc:docMk/>
            <pc:sldMk cId="0" sldId="93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6"/>
        </pc:sldMkLst>
        <pc:spChg chg="mod">
          <ac:chgData name="Jiang Jingyan" userId="5aa46e66a768d05e" providerId="LiveId" clId="{780BC2BE-372E-4085-A819-FA620A4552FA}" dt="2022-08-23T13:41:16.021" v="129"/>
          <ac:spMkLst>
            <pc:docMk/>
            <pc:sldMk cId="0" sldId="936"/>
            <ac:spMk id="2" creationId="{00000000-0000-0000-0000-000000000000}"/>
          </ac:spMkLst>
        </pc:spChg>
        <pc:spChg chg="mod">
          <ac:chgData name="Jiang Jingyan" userId="5aa46e66a768d05e" providerId="LiveId" clId="{780BC2BE-372E-4085-A819-FA620A4552FA}" dt="2022-08-23T13:41:16.021" v="129"/>
          <ac:spMkLst>
            <pc:docMk/>
            <pc:sldMk cId="0" sldId="93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7"/>
        </pc:sldMkLst>
        <pc:spChg chg="mod">
          <ac:chgData name="Jiang Jingyan" userId="5aa46e66a768d05e" providerId="LiveId" clId="{780BC2BE-372E-4085-A819-FA620A4552FA}" dt="2022-08-23T13:41:16.021" v="129"/>
          <ac:spMkLst>
            <pc:docMk/>
            <pc:sldMk cId="0" sldId="937"/>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8"/>
        </pc:sldMkLst>
        <pc:spChg chg="mod">
          <ac:chgData name="Jiang Jingyan" userId="5aa46e66a768d05e" providerId="LiveId" clId="{780BC2BE-372E-4085-A819-FA620A4552FA}" dt="2022-08-23T13:41:16.021" v="129"/>
          <ac:spMkLst>
            <pc:docMk/>
            <pc:sldMk cId="0" sldId="938"/>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9"/>
        </pc:sldMkLst>
        <pc:spChg chg="mod">
          <ac:chgData name="Jiang Jingyan" userId="5aa46e66a768d05e" providerId="LiveId" clId="{780BC2BE-372E-4085-A819-FA620A4552FA}" dt="2022-08-23T13:41:16.021" v="129"/>
          <ac:spMkLst>
            <pc:docMk/>
            <pc:sldMk cId="0" sldId="93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40"/>
        </pc:sldMkLst>
        <pc:spChg chg="mod">
          <ac:chgData name="Jiang Jingyan" userId="5aa46e66a768d05e" providerId="LiveId" clId="{780BC2BE-372E-4085-A819-FA620A4552FA}" dt="2022-08-23T13:41:16.021" v="129"/>
          <ac:spMkLst>
            <pc:docMk/>
            <pc:sldMk cId="0" sldId="940"/>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41"/>
        </pc:sldMkLst>
        <pc:spChg chg="mod">
          <ac:chgData name="Jiang Jingyan" userId="5aa46e66a768d05e" providerId="LiveId" clId="{780BC2BE-372E-4085-A819-FA620A4552FA}" dt="2022-08-23T13:41:16.021" v="129"/>
          <ac:spMkLst>
            <pc:docMk/>
            <pc:sldMk cId="0" sldId="941"/>
            <ac:spMk id="2" creationId="{00000000-0000-0000-0000-000000000000}"/>
          </ac:spMkLst>
        </pc:spChg>
        <pc:spChg chg="mod">
          <ac:chgData name="Jiang Jingyan" userId="5aa46e66a768d05e" providerId="LiveId" clId="{780BC2BE-372E-4085-A819-FA620A4552FA}" dt="2022-08-23T13:41:16.021" v="129"/>
          <ac:spMkLst>
            <pc:docMk/>
            <pc:sldMk cId="0" sldId="941"/>
            <ac:spMk id="3" creationId="{00000000-0000-0000-0000-000000000000}"/>
          </ac:spMkLst>
        </pc:spChg>
      </pc:sldChg>
      <pc:sldChg chg="modSp mod">
        <pc:chgData name="Jiang Jingyan" userId="5aa46e66a768d05e" providerId="LiveId" clId="{780BC2BE-372E-4085-A819-FA620A4552FA}" dt="2022-09-08T06:37:50.809" v="162" actId="1076"/>
        <pc:sldMkLst>
          <pc:docMk/>
          <pc:sldMk cId="0" sldId="944"/>
        </pc:sldMkLst>
        <pc:spChg chg="mod">
          <ac:chgData name="Jiang Jingyan" userId="5aa46e66a768d05e" providerId="LiveId" clId="{780BC2BE-372E-4085-A819-FA620A4552FA}" dt="2022-08-23T13:41:16.021" v="129"/>
          <ac:spMkLst>
            <pc:docMk/>
            <pc:sldMk cId="0" sldId="944"/>
            <ac:spMk id="2" creationId="{00000000-0000-0000-0000-000000000000}"/>
          </ac:spMkLst>
        </pc:spChg>
        <pc:spChg chg="mod">
          <ac:chgData name="Jiang Jingyan" userId="5aa46e66a768d05e" providerId="LiveId" clId="{780BC2BE-372E-4085-A819-FA620A4552FA}" dt="2022-09-08T06:37:46.718" v="161" actId="20577"/>
          <ac:spMkLst>
            <pc:docMk/>
            <pc:sldMk cId="0" sldId="944"/>
            <ac:spMk id="5" creationId="{00000000-0000-0000-0000-000000000000}"/>
          </ac:spMkLst>
        </pc:spChg>
        <pc:spChg chg="mod">
          <ac:chgData name="Jiang Jingyan" userId="5aa46e66a768d05e" providerId="LiveId" clId="{780BC2BE-372E-4085-A819-FA620A4552FA}" dt="2022-09-08T06:37:50.809" v="162" actId="1076"/>
          <ac:spMkLst>
            <pc:docMk/>
            <pc:sldMk cId="0" sldId="944"/>
            <ac:spMk id="32" creationId="{00000000-0000-0000-0000-000000000000}"/>
          </ac:spMkLst>
        </pc:spChg>
      </pc:sldChg>
      <pc:sldChg chg="modSp modNotesTx">
        <pc:chgData name="Jiang Jingyan" userId="5aa46e66a768d05e" providerId="LiveId" clId="{780BC2BE-372E-4085-A819-FA620A4552FA}" dt="2022-09-08T07:00:36.004" v="195" actId="20577"/>
        <pc:sldMkLst>
          <pc:docMk/>
          <pc:sldMk cId="0" sldId="945"/>
        </pc:sldMkLst>
        <pc:spChg chg="mod">
          <ac:chgData name="Jiang Jingyan" userId="5aa46e66a768d05e" providerId="LiveId" clId="{780BC2BE-372E-4085-A819-FA620A4552FA}" dt="2022-08-23T13:41:16.021" v="129"/>
          <ac:spMkLst>
            <pc:docMk/>
            <pc:sldMk cId="0" sldId="945"/>
            <ac:spMk id="2" creationId="{00000000-0000-0000-0000-000000000000}"/>
          </ac:spMkLst>
        </pc:spChg>
      </pc:sldChg>
      <pc:sldChg chg="modSp">
        <pc:chgData name="Jiang Jingyan" userId="5aa46e66a768d05e" providerId="LiveId" clId="{780BC2BE-372E-4085-A819-FA620A4552FA}" dt="2022-08-23T13:41:16.021" v="129"/>
        <pc:sldMkLst>
          <pc:docMk/>
          <pc:sldMk cId="0" sldId="946"/>
        </pc:sldMkLst>
        <pc:spChg chg="mod">
          <ac:chgData name="Jiang Jingyan" userId="5aa46e66a768d05e" providerId="LiveId" clId="{780BC2BE-372E-4085-A819-FA620A4552FA}" dt="2022-08-23T13:41:16.021" v="129"/>
          <ac:spMkLst>
            <pc:docMk/>
            <pc:sldMk cId="0" sldId="946"/>
            <ac:spMk id="2" creationId="{00000000-0000-0000-0000-000000000000}"/>
          </ac:spMkLst>
        </pc:spChg>
      </pc:sldChg>
      <pc:sldChg chg="modSp">
        <pc:chgData name="Jiang Jingyan" userId="5aa46e66a768d05e" providerId="LiveId" clId="{780BC2BE-372E-4085-A819-FA620A4552FA}" dt="2022-08-23T13:41:16.021" v="129"/>
        <pc:sldMkLst>
          <pc:docMk/>
          <pc:sldMk cId="0" sldId="947"/>
        </pc:sldMkLst>
        <pc:spChg chg="mod">
          <ac:chgData name="Jiang Jingyan" userId="5aa46e66a768d05e" providerId="LiveId" clId="{780BC2BE-372E-4085-A819-FA620A4552FA}" dt="2022-08-23T13:41:16.021" v="129"/>
          <ac:spMkLst>
            <pc:docMk/>
            <pc:sldMk cId="0" sldId="947"/>
            <ac:spMk id="2" creationId="{00000000-0000-0000-0000-000000000000}"/>
          </ac:spMkLst>
        </pc:spChg>
      </pc:sldChg>
      <pc:sldChg chg="modSp modNotesTx">
        <pc:chgData name="Jiang Jingyan" userId="5aa46e66a768d05e" providerId="LiveId" clId="{780BC2BE-372E-4085-A819-FA620A4552FA}" dt="2022-09-08T07:04:03.174" v="196"/>
        <pc:sldMkLst>
          <pc:docMk/>
          <pc:sldMk cId="0" sldId="948"/>
        </pc:sldMkLst>
        <pc:spChg chg="mod">
          <ac:chgData name="Jiang Jingyan" userId="5aa46e66a768d05e" providerId="LiveId" clId="{780BC2BE-372E-4085-A819-FA620A4552FA}" dt="2022-08-23T13:41:16.021" v="129"/>
          <ac:spMkLst>
            <pc:docMk/>
            <pc:sldMk cId="0" sldId="948"/>
            <ac:spMk id="2" creationId="{00000000-0000-0000-0000-000000000000}"/>
          </ac:spMkLst>
        </pc:spChg>
      </pc:sldChg>
      <pc:sldChg chg="modSp">
        <pc:chgData name="Jiang Jingyan" userId="5aa46e66a768d05e" providerId="LiveId" clId="{780BC2BE-372E-4085-A819-FA620A4552FA}" dt="2022-08-23T13:41:16.021" v="129"/>
        <pc:sldMkLst>
          <pc:docMk/>
          <pc:sldMk cId="0" sldId="949"/>
        </pc:sldMkLst>
        <pc:spChg chg="mod">
          <ac:chgData name="Jiang Jingyan" userId="5aa46e66a768d05e" providerId="LiveId" clId="{780BC2BE-372E-4085-A819-FA620A4552FA}" dt="2022-08-23T13:41:16.021" v="129"/>
          <ac:spMkLst>
            <pc:docMk/>
            <pc:sldMk cId="0" sldId="949"/>
            <ac:spMk id="2" creationId="{00000000-0000-0000-0000-000000000000}"/>
          </ac:spMkLst>
        </pc:spChg>
      </pc:sldChg>
      <pc:sldChg chg="modSp mod">
        <pc:chgData name="Jiang Jingyan" userId="5aa46e66a768d05e" providerId="LiveId" clId="{780BC2BE-372E-4085-A819-FA620A4552FA}" dt="2022-08-23T13:41:16.021" v="129"/>
        <pc:sldMkLst>
          <pc:docMk/>
          <pc:sldMk cId="0" sldId="950"/>
        </pc:sldMkLst>
        <pc:spChg chg="mod">
          <ac:chgData name="Jiang Jingyan" userId="5aa46e66a768d05e" providerId="LiveId" clId="{780BC2BE-372E-4085-A819-FA620A4552FA}" dt="2022-08-23T13:41:16.021" v="129"/>
          <ac:spMkLst>
            <pc:docMk/>
            <pc:sldMk cId="0" sldId="950"/>
            <ac:spMk id="2" creationId="{00000000-0000-0000-0000-000000000000}"/>
          </ac:spMkLst>
        </pc:spChg>
        <pc:spChg chg="mod">
          <ac:chgData name="Jiang Jingyan" userId="5aa46e66a768d05e" providerId="LiveId" clId="{780BC2BE-372E-4085-A819-FA620A4552FA}" dt="2022-08-23T13:41:16.021" v="129"/>
          <ac:spMkLst>
            <pc:docMk/>
            <pc:sldMk cId="0" sldId="950"/>
            <ac:spMk id="5" creationId="{00000000-0000-0000-0000-000000000000}"/>
          </ac:spMkLst>
        </pc:spChg>
      </pc:sldChg>
      <pc:sldChg chg="modSp">
        <pc:chgData name="Jiang Jingyan" userId="5aa46e66a768d05e" providerId="LiveId" clId="{780BC2BE-372E-4085-A819-FA620A4552FA}" dt="2022-08-23T13:41:16.021" v="129"/>
        <pc:sldMkLst>
          <pc:docMk/>
          <pc:sldMk cId="0" sldId="953"/>
        </pc:sldMkLst>
        <pc:spChg chg="mod">
          <ac:chgData name="Jiang Jingyan" userId="5aa46e66a768d05e" providerId="LiveId" clId="{780BC2BE-372E-4085-A819-FA620A4552FA}" dt="2022-08-23T13:41:16.021" v="129"/>
          <ac:spMkLst>
            <pc:docMk/>
            <pc:sldMk cId="0" sldId="953"/>
            <ac:spMk id="2" creationId="{00000000-0000-0000-0000-000000000000}"/>
          </ac:spMkLst>
        </pc:spChg>
      </pc:sldChg>
      <pc:sldChg chg="modSp mod modNotesTx">
        <pc:chgData name="Jiang Jingyan" userId="5aa46e66a768d05e" providerId="LiveId" clId="{780BC2BE-372E-4085-A819-FA620A4552FA}" dt="2022-09-08T11:16:22.745" v="499" actId="20577"/>
        <pc:sldMkLst>
          <pc:docMk/>
          <pc:sldMk cId="0" sldId="954"/>
        </pc:sldMkLst>
        <pc:spChg chg="mod">
          <ac:chgData name="Jiang Jingyan" userId="5aa46e66a768d05e" providerId="LiveId" clId="{780BC2BE-372E-4085-A819-FA620A4552FA}" dt="2022-08-23T13:41:16.021" v="129"/>
          <ac:spMkLst>
            <pc:docMk/>
            <pc:sldMk cId="0" sldId="954"/>
            <ac:spMk id="2" creationId="{00000000-0000-0000-0000-000000000000}"/>
          </ac:spMkLst>
        </pc:spChg>
        <pc:spChg chg="mod">
          <ac:chgData name="Jiang Jingyan" userId="5aa46e66a768d05e" providerId="LiveId" clId="{780BC2BE-372E-4085-A819-FA620A4552FA}" dt="2022-08-23T13:41:16.021" v="129"/>
          <ac:spMkLst>
            <pc:docMk/>
            <pc:sldMk cId="0" sldId="954"/>
            <ac:spMk id="3" creationId="{00000000-0000-0000-0000-000000000000}"/>
          </ac:spMkLst>
        </pc:spChg>
      </pc:sldChg>
      <pc:sldChg chg="modSp mod">
        <pc:chgData name="Jiang Jingyan" userId="5aa46e66a768d05e" providerId="LiveId" clId="{780BC2BE-372E-4085-A819-FA620A4552FA}" dt="2022-08-23T13:41:16.021" v="129"/>
        <pc:sldMkLst>
          <pc:docMk/>
          <pc:sldMk cId="0" sldId="955"/>
        </pc:sldMkLst>
        <pc:spChg chg="mod">
          <ac:chgData name="Jiang Jingyan" userId="5aa46e66a768d05e" providerId="LiveId" clId="{780BC2BE-372E-4085-A819-FA620A4552FA}" dt="2022-08-23T13:41:16.021" v="129"/>
          <ac:spMkLst>
            <pc:docMk/>
            <pc:sldMk cId="0" sldId="955"/>
            <ac:spMk id="2" creationId="{00000000-0000-0000-0000-000000000000}"/>
          </ac:spMkLst>
        </pc:spChg>
        <pc:spChg chg="mod">
          <ac:chgData name="Jiang Jingyan" userId="5aa46e66a768d05e" providerId="LiveId" clId="{780BC2BE-372E-4085-A819-FA620A4552FA}" dt="2022-08-23T13:41:16.021" v="129"/>
          <ac:spMkLst>
            <pc:docMk/>
            <pc:sldMk cId="0" sldId="955"/>
            <ac:spMk id="3" creationId="{00000000-0000-0000-0000-000000000000}"/>
          </ac:spMkLst>
        </pc:spChg>
      </pc:sldChg>
      <pc:sldChg chg="modSp mod ord modShow">
        <pc:chgData name="Jiang Jingyan" userId="5aa46e66a768d05e" providerId="LiveId" clId="{780BC2BE-372E-4085-A819-FA620A4552FA}" dt="2022-09-08T11:40:54.571" v="530" actId="729"/>
        <pc:sldMkLst>
          <pc:docMk/>
          <pc:sldMk cId="0" sldId="956"/>
        </pc:sldMkLst>
        <pc:spChg chg="mod">
          <ac:chgData name="Jiang Jingyan" userId="5aa46e66a768d05e" providerId="LiveId" clId="{780BC2BE-372E-4085-A819-FA620A4552FA}" dt="2022-08-23T13:41:16.021" v="129"/>
          <ac:spMkLst>
            <pc:docMk/>
            <pc:sldMk cId="0" sldId="956"/>
            <ac:spMk id="2" creationId="{00000000-0000-0000-0000-000000000000}"/>
          </ac:spMkLst>
        </pc:spChg>
        <pc:spChg chg="mod">
          <ac:chgData name="Jiang Jingyan" userId="5aa46e66a768d05e" providerId="LiveId" clId="{780BC2BE-372E-4085-A819-FA620A4552FA}" dt="2022-09-08T11:16:01.806" v="461"/>
          <ac:spMkLst>
            <pc:docMk/>
            <pc:sldMk cId="0" sldId="956"/>
            <ac:spMk id="3" creationId="{00000000-0000-0000-0000-000000000000}"/>
          </ac:spMkLst>
        </pc:spChg>
      </pc:sldChg>
      <pc:sldChg chg="modSp mod modShow">
        <pc:chgData name="Jiang Jingyan" userId="5aa46e66a768d05e" providerId="LiveId" clId="{780BC2BE-372E-4085-A819-FA620A4552FA}" dt="2022-09-08T11:31:10.970" v="500" actId="729"/>
        <pc:sldMkLst>
          <pc:docMk/>
          <pc:sldMk cId="0" sldId="957"/>
        </pc:sldMkLst>
        <pc:spChg chg="mod">
          <ac:chgData name="Jiang Jingyan" userId="5aa46e66a768d05e" providerId="LiveId" clId="{780BC2BE-372E-4085-A819-FA620A4552FA}" dt="2022-08-23T13:41:16.021" v="129"/>
          <ac:spMkLst>
            <pc:docMk/>
            <pc:sldMk cId="0" sldId="957"/>
            <ac:spMk id="2" creationId="{00000000-0000-0000-0000-000000000000}"/>
          </ac:spMkLst>
        </pc:spChg>
        <pc:spChg chg="mod">
          <ac:chgData name="Jiang Jingyan" userId="5aa46e66a768d05e" providerId="LiveId" clId="{780BC2BE-372E-4085-A819-FA620A4552FA}" dt="2022-08-23T13:41:16.021" v="129"/>
          <ac:spMkLst>
            <pc:docMk/>
            <pc:sldMk cId="0" sldId="957"/>
            <ac:spMk id="3" creationId="{00000000-0000-0000-0000-000000000000}"/>
          </ac:spMkLst>
        </pc:spChg>
      </pc:sldChg>
      <pc:sldChg chg="modSp">
        <pc:chgData name="Jiang Jingyan" userId="5aa46e66a768d05e" providerId="LiveId" clId="{780BC2BE-372E-4085-A819-FA620A4552FA}" dt="2022-08-23T13:41:16.021" v="129"/>
        <pc:sldMkLst>
          <pc:docMk/>
          <pc:sldMk cId="0" sldId="958"/>
        </pc:sldMkLst>
        <pc:spChg chg="mod">
          <ac:chgData name="Jiang Jingyan" userId="5aa46e66a768d05e" providerId="LiveId" clId="{780BC2BE-372E-4085-A819-FA620A4552FA}" dt="2022-08-23T13:41:16.021" v="129"/>
          <ac:spMkLst>
            <pc:docMk/>
            <pc:sldMk cId="0" sldId="958"/>
            <ac:spMk id="2" creationId="{00000000-0000-0000-0000-000000000000}"/>
          </ac:spMkLst>
        </pc:spChg>
      </pc:sldChg>
      <pc:sldChg chg="modSp mod">
        <pc:chgData name="Jiang Jingyan" userId="5aa46e66a768d05e" providerId="LiveId" clId="{780BC2BE-372E-4085-A819-FA620A4552FA}" dt="2022-08-23T13:41:16.021" v="129"/>
        <pc:sldMkLst>
          <pc:docMk/>
          <pc:sldMk cId="0" sldId="959"/>
        </pc:sldMkLst>
        <pc:spChg chg="mod">
          <ac:chgData name="Jiang Jingyan" userId="5aa46e66a768d05e" providerId="LiveId" clId="{780BC2BE-372E-4085-A819-FA620A4552FA}" dt="2022-08-23T13:41:16.021" v="129"/>
          <ac:spMkLst>
            <pc:docMk/>
            <pc:sldMk cId="0" sldId="959"/>
            <ac:spMk id="2" creationId="{00000000-0000-0000-0000-000000000000}"/>
          </ac:spMkLst>
        </pc:spChg>
        <pc:spChg chg="mod">
          <ac:chgData name="Jiang Jingyan" userId="5aa46e66a768d05e" providerId="LiveId" clId="{780BC2BE-372E-4085-A819-FA620A4552FA}" dt="2022-08-23T13:41:16.021" v="129"/>
          <ac:spMkLst>
            <pc:docMk/>
            <pc:sldMk cId="0" sldId="959"/>
            <ac:spMk id="3" creationId="{00000000-0000-0000-0000-000000000000}"/>
          </ac:spMkLst>
        </pc:spChg>
      </pc:sldChg>
      <pc:sldChg chg="modSp modNotesTx">
        <pc:chgData name="Jiang Jingyan" userId="5aa46e66a768d05e" providerId="LiveId" clId="{780BC2BE-372E-4085-A819-FA620A4552FA}" dt="2022-09-08T12:06:13.167" v="531"/>
        <pc:sldMkLst>
          <pc:docMk/>
          <pc:sldMk cId="0" sldId="960"/>
        </pc:sldMkLst>
        <pc:spChg chg="mod">
          <ac:chgData name="Jiang Jingyan" userId="5aa46e66a768d05e" providerId="LiveId" clId="{780BC2BE-372E-4085-A819-FA620A4552FA}" dt="2022-08-23T13:41:16.021" v="129"/>
          <ac:spMkLst>
            <pc:docMk/>
            <pc:sldMk cId="0" sldId="960"/>
            <ac:spMk id="2" creationId="{00000000-0000-0000-0000-000000000000}"/>
          </ac:spMkLst>
        </pc:spChg>
        <pc:spChg chg="mod">
          <ac:chgData name="Jiang Jingyan" userId="5aa46e66a768d05e" providerId="LiveId" clId="{780BC2BE-372E-4085-A819-FA620A4552FA}" dt="2022-08-23T13:41:16.021" v="129"/>
          <ac:spMkLst>
            <pc:docMk/>
            <pc:sldMk cId="0" sldId="960"/>
            <ac:spMk id="3" creationId="{00000000-0000-0000-0000-000000000000}"/>
          </ac:spMkLst>
        </pc:spChg>
      </pc:sldChg>
      <pc:sldChg chg="modSp mod">
        <pc:chgData name="Jiang Jingyan" userId="5aa46e66a768d05e" providerId="LiveId" clId="{780BC2BE-372E-4085-A819-FA620A4552FA}" dt="2022-08-23T13:41:16.021" v="129"/>
        <pc:sldMkLst>
          <pc:docMk/>
          <pc:sldMk cId="0" sldId="961"/>
        </pc:sldMkLst>
        <pc:spChg chg="mod">
          <ac:chgData name="Jiang Jingyan" userId="5aa46e66a768d05e" providerId="LiveId" clId="{780BC2BE-372E-4085-A819-FA620A4552FA}" dt="2022-08-23T13:41:16.021" v="129"/>
          <ac:spMkLst>
            <pc:docMk/>
            <pc:sldMk cId="0" sldId="961"/>
            <ac:spMk id="2" creationId="{00000000-0000-0000-0000-000000000000}"/>
          </ac:spMkLst>
        </pc:spChg>
        <pc:spChg chg="mod">
          <ac:chgData name="Jiang Jingyan" userId="5aa46e66a768d05e" providerId="LiveId" clId="{780BC2BE-372E-4085-A819-FA620A4552FA}" dt="2022-08-23T13:41:16.021" v="129"/>
          <ac:spMkLst>
            <pc:docMk/>
            <pc:sldMk cId="0" sldId="961"/>
            <ac:spMk id="3" creationId="{00000000-0000-0000-0000-000000000000}"/>
          </ac:spMkLst>
        </pc:spChg>
      </pc:sldChg>
      <pc:sldChg chg="modSp mod">
        <pc:chgData name="Jiang Jingyan" userId="5aa46e66a768d05e" providerId="LiveId" clId="{780BC2BE-372E-4085-A819-FA620A4552FA}" dt="2022-08-23T13:41:16.021" v="129"/>
        <pc:sldMkLst>
          <pc:docMk/>
          <pc:sldMk cId="0" sldId="962"/>
        </pc:sldMkLst>
        <pc:spChg chg="mod">
          <ac:chgData name="Jiang Jingyan" userId="5aa46e66a768d05e" providerId="LiveId" clId="{780BC2BE-372E-4085-A819-FA620A4552FA}" dt="2022-08-23T13:41:16.021" v="129"/>
          <ac:spMkLst>
            <pc:docMk/>
            <pc:sldMk cId="0" sldId="962"/>
            <ac:spMk id="2" creationId="{00000000-0000-0000-0000-000000000000}"/>
          </ac:spMkLst>
        </pc:spChg>
        <pc:spChg chg="mod">
          <ac:chgData name="Jiang Jingyan" userId="5aa46e66a768d05e" providerId="LiveId" clId="{780BC2BE-372E-4085-A819-FA620A4552FA}" dt="2022-08-23T13:41:16.021" v="129"/>
          <ac:spMkLst>
            <pc:docMk/>
            <pc:sldMk cId="0" sldId="962"/>
            <ac:spMk id="3" creationId="{00000000-0000-0000-0000-000000000000}"/>
          </ac:spMkLst>
        </pc:spChg>
      </pc:sldChg>
      <pc:sldChg chg="modSp mod">
        <pc:chgData name="Jiang Jingyan" userId="5aa46e66a768d05e" providerId="LiveId" clId="{780BC2BE-372E-4085-A819-FA620A4552FA}" dt="2022-08-23T13:41:16.021" v="129"/>
        <pc:sldMkLst>
          <pc:docMk/>
          <pc:sldMk cId="0" sldId="963"/>
        </pc:sldMkLst>
        <pc:spChg chg="mod">
          <ac:chgData name="Jiang Jingyan" userId="5aa46e66a768d05e" providerId="LiveId" clId="{780BC2BE-372E-4085-A819-FA620A4552FA}" dt="2022-08-23T13:41:16.021" v="129"/>
          <ac:spMkLst>
            <pc:docMk/>
            <pc:sldMk cId="0" sldId="963"/>
            <ac:spMk id="2" creationId="{00000000-0000-0000-0000-000000000000}"/>
          </ac:spMkLst>
        </pc:spChg>
        <pc:spChg chg="mod">
          <ac:chgData name="Jiang Jingyan" userId="5aa46e66a768d05e" providerId="LiveId" clId="{780BC2BE-372E-4085-A819-FA620A4552FA}" dt="2022-08-23T13:41:16.021" v="129"/>
          <ac:spMkLst>
            <pc:docMk/>
            <pc:sldMk cId="0" sldId="963"/>
            <ac:spMk id="3" creationId="{00000000-0000-0000-0000-000000000000}"/>
          </ac:spMkLst>
        </pc:spChg>
      </pc:sldChg>
      <pc:sldChg chg="modSp mod">
        <pc:chgData name="Jiang Jingyan" userId="5aa46e66a768d05e" providerId="LiveId" clId="{780BC2BE-372E-4085-A819-FA620A4552FA}" dt="2022-08-23T13:41:16.021" v="129"/>
        <pc:sldMkLst>
          <pc:docMk/>
          <pc:sldMk cId="0" sldId="964"/>
        </pc:sldMkLst>
        <pc:spChg chg="mod">
          <ac:chgData name="Jiang Jingyan" userId="5aa46e66a768d05e" providerId="LiveId" clId="{780BC2BE-372E-4085-A819-FA620A4552FA}" dt="2022-08-23T13:41:16.021" v="129"/>
          <ac:spMkLst>
            <pc:docMk/>
            <pc:sldMk cId="0" sldId="964"/>
            <ac:spMk id="2" creationId="{00000000-0000-0000-0000-000000000000}"/>
          </ac:spMkLst>
        </pc:spChg>
        <pc:spChg chg="mod">
          <ac:chgData name="Jiang Jingyan" userId="5aa46e66a768d05e" providerId="LiveId" clId="{780BC2BE-372E-4085-A819-FA620A4552FA}" dt="2022-08-23T13:41:16.021" v="129"/>
          <ac:spMkLst>
            <pc:docMk/>
            <pc:sldMk cId="0" sldId="964"/>
            <ac:spMk id="3" creationId="{00000000-0000-0000-0000-000000000000}"/>
          </ac:spMkLst>
        </pc:spChg>
      </pc:sldChg>
      <pc:sldChg chg="modSp mod">
        <pc:chgData name="Jiang Jingyan" userId="5aa46e66a768d05e" providerId="LiveId" clId="{780BC2BE-372E-4085-A819-FA620A4552FA}" dt="2022-08-23T13:41:16.021" v="129"/>
        <pc:sldMkLst>
          <pc:docMk/>
          <pc:sldMk cId="0" sldId="965"/>
        </pc:sldMkLst>
        <pc:spChg chg="mod">
          <ac:chgData name="Jiang Jingyan" userId="5aa46e66a768d05e" providerId="LiveId" clId="{780BC2BE-372E-4085-A819-FA620A4552FA}" dt="2022-08-23T13:41:16.021" v="129"/>
          <ac:spMkLst>
            <pc:docMk/>
            <pc:sldMk cId="0" sldId="965"/>
            <ac:spMk id="2" creationId="{00000000-0000-0000-0000-000000000000}"/>
          </ac:spMkLst>
        </pc:spChg>
        <pc:spChg chg="mod">
          <ac:chgData name="Jiang Jingyan" userId="5aa46e66a768d05e" providerId="LiveId" clId="{780BC2BE-372E-4085-A819-FA620A4552FA}" dt="2022-08-23T13:41:16.021" v="129"/>
          <ac:spMkLst>
            <pc:docMk/>
            <pc:sldMk cId="0" sldId="965"/>
            <ac:spMk id="3" creationId="{00000000-0000-0000-0000-000000000000}"/>
          </ac:spMkLst>
        </pc:spChg>
      </pc:sldChg>
      <pc:sldChg chg="modSp">
        <pc:chgData name="Jiang Jingyan" userId="5aa46e66a768d05e" providerId="LiveId" clId="{780BC2BE-372E-4085-A819-FA620A4552FA}" dt="2022-08-23T13:41:16.021" v="129"/>
        <pc:sldMkLst>
          <pc:docMk/>
          <pc:sldMk cId="0" sldId="966"/>
        </pc:sldMkLst>
        <pc:spChg chg="mod">
          <ac:chgData name="Jiang Jingyan" userId="5aa46e66a768d05e" providerId="LiveId" clId="{780BC2BE-372E-4085-A819-FA620A4552FA}" dt="2022-08-23T13:41:16.021" v="129"/>
          <ac:spMkLst>
            <pc:docMk/>
            <pc:sldMk cId="0" sldId="966"/>
            <ac:spMk id="2" creationId="{00000000-0000-0000-0000-000000000000}"/>
          </ac:spMkLst>
        </pc:spChg>
      </pc:sldChg>
      <pc:sldChg chg="modSp mod">
        <pc:chgData name="Jiang Jingyan" userId="5aa46e66a768d05e" providerId="LiveId" clId="{780BC2BE-372E-4085-A819-FA620A4552FA}" dt="2022-09-08T12:09:01.805" v="538" actId="1076"/>
        <pc:sldMkLst>
          <pc:docMk/>
          <pc:sldMk cId="0" sldId="968"/>
        </pc:sldMkLst>
        <pc:spChg chg="mod">
          <ac:chgData name="Jiang Jingyan" userId="5aa46e66a768d05e" providerId="LiveId" clId="{780BC2BE-372E-4085-A819-FA620A4552FA}" dt="2022-08-23T13:41:16.021" v="129"/>
          <ac:spMkLst>
            <pc:docMk/>
            <pc:sldMk cId="0" sldId="968"/>
            <ac:spMk id="2" creationId="{00000000-0000-0000-0000-000000000000}"/>
          </ac:spMkLst>
        </pc:spChg>
        <pc:spChg chg="mod">
          <ac:chgData name="Jiang Jingyan" userId="5aa46e66a768d05e" providerId="LiveId" clId="{780BC2BE-372E-4085-A819-FA620A4552FA}" dt="2022-08-23T13:41:16.021" v="129"/>
          <ac:spMkLst>
            <pc:docMk/>
            <pc:sldMk cId="0" sldId="968"/>
            <ac:spMk id="3" creationId="{00000000-0000-0000-0000-000000000000}"/>
          </ac:spMkLst>
        </pc:spChg>
        <pc:spChg chg="mod">
          <ac:chgData name="Jiang Jingyan" userId="5aa46e66a768d05e" providerId="LiveId" clId="{780BC2BE-372E-4085-A819-FA620A4552FA}" dt="2022-08-23T13:41:16.021" v="129"/>
          <ac:spMkLst>
            <pc:docMk/>
            <pc:sldMk cId="0" sldId="968"/>
            <ac:spMk id="4" creationId="{00000000-0000-0000-0000-000000000000}"/>
          </ac:spMkLst>
        </pc:spChg>
        <pc:spChg chg="mod">
          <ac:chgData name="Jiang Jingyan" userId="5aa46e66a768d05e" providerId="LiveId" clId="{780BC2BE-372E-4085-A819-FA620A4552FA}" dt="2022-09-08T12:09:01.805" v="538" actId="1076"/>
          <ac:spMkLst>
            <pc:docMk/>
            <pc:sldMk cId="0" sldId="968"/>
            <ac:spMk id="33" creationId="{00000000-0000-0000-0000-000000000000}"/>
          </ac:spMkLst>
        </pc:spChg>
      </pc:sldChg>
      <pc:sldChg chg="modSp">
        <pc:chgData name="Jiang Jingyan" userId="5aa46e66a768d05e" providerId="LiveId" clId="{780BC2BE-372E-4085-A819-FA620A4552FA}" dt="2022-08-23T13:41:16.021" v="129"/>
        <pc:sldMkLst>
          <pc:docMk/>
          <pc:sldMk cId="0" sldId="969"/>
        </pc:sldMkLst>
        <pc:spChg chg="mod">
          <ac:chgData name="Jiang Jingyan" userId="5aa46e66a768d05e" providerId="LiveId" clId="{780BC2BE-372E-4085-A819-FA620A4552FA}" dt="2022-08-23T13:41:16.021" v="129"/>
          <ac:spMkLst>
            <pc:docMk/>
            <pc:sldMk cId="0" sldId="969"/>
            <ac:spMk id="2" creationId="{00000000-0000-0000-0000-000000000000}"/>
          </ac:spMkLst>
        </pc:spChg>
      </pc:sldChg>
      <pc:sldChg chg="modSp">
        <pc:chgData name="Jiang Jingyan" userId="5aa46e66a768d05e" providerId="LiveId" clId="{780BC2BE-372E-4085-A819-FA620A4552FA}" dt="2022-08-23T13:41:16.021" v="129"/>
        <pc:sldMkLst>
          <pc:docMk/>
          <pc:sldMk cId="0" sldId="970"/>
        </pc:sldMkLst>
        <pc:spChg chg="mod">
          <ac:chgData name="Jiang Jingyan" userId="5aa46e66a768d05e" providerId="LiveId" clId="{780BC2BE-372E-4085-A819-FA620A4552FA}" dt="2022-08-23T13:41:16.021" v="129"/>
          <ac:spMkLst>
            <pc:docMk/>
            <pc:sldMk cId="0" sldId="970"/>
            <ac:spMk id="2" creationId="{00000000-0000-0000-0000-000000000000}"/>
          </ac:spMkLst>
        </pc:spChg>
      </pc:sldChg>
      <pc:sldChg chg="modSp mod">
        <pc:chgData name="Jiang Jingyan" userId="5aa46e66a768d05e" providerId="LiveId" clId="{780BC2BE-372E-4085-A819-FA620A4552FA}" dt="2022-08-23T13:41:16.021" v="129"/>
        <pc:sldMkLst>
          <pc:docMk/>
          <pc:sldMk cId="0" sldId="971"/>
        </pc:sldMkLst>
        <pc:spChg chg="mod">
          <ac:chgData name="Jiang Jingyan" userId="5aa46e66a768d05e" providerId="LiveId" clId="{780BC2BE-372E-4085-A819-FA620A4552FA}" dt="2022-08-23T13:41:16.021" v="129"/>
          <ac:spMkLst>
            <pc:docMk/>
            <pc:sldMk cId="0" sldId="971"/>
            <ac:spMk id="2" creationId="{00000000-0000-0000-0000-000000000000}"/>
          </ac:spMkLst>
        </pc:spChg>
        <pc:spChg chg="mod">
          <ac:chgData name="Jiang Jingyan" userId="5aa46e66a768d05e" providerId="LiveId" clId="{780BC2BE-372E-4085-A819-FA620A4552FA}" dt="2022-08-23T13:41:16.021" v="129"/>
          <ac:spMkLst>
            <pc:docMk/>
            <pc:sldMk cId="0" sldId="971"/>
            <ac:spMk id="3" creationId="{00000000-0000-0000-0000-000000000000}"/>
          </ac:spMkLst>
        </pc:spChg>
      </pc:sldChg>
      <pc:sldChg chg="modSp mod">
        <pc:chgData name="Jiang Jingyan" userId="5aa46e66a768d05e" providerId="LiveId" clId="{780BC2BE-372E-4085-A819-FA620A4552FA}" dt="2022-08-23T13:41:16.021" v="129"/>
        <pc:sldMkLst>
          <pc:docMk/>
          <pc:sldMk cId="0" sldId="972"/>
        </pc:sldMkLst>
        <pc:spChg chg="mod">
          <ac:chgData name="Jiang Jingyan" userId="5aa46e66a768d05e" providerId="LiveId" clId="{780BC2BE-372E-4085-A819-FA620A4552FA}" dt="2022-08-23T13:41:16.021" v="129"/>
          <ac:spMkLst>
            <pc:docMk/>
            <pc:sldMk cId="0" sldId="972"/>
            <ac:spMk id="2" creationId="{00000000-0000-0000-0000-000000000000}"/>
          </ac:spMkLst>
        </pc:spChg>
        <pc:spChg chg="mod">
          <ac:chgData name="Jiang Jingyan" userId="5aa46e66a768d05e" providerId="LiveId" clId="{780BC2BE-372E-4085-A819-FA620A4552FA}" dt="2022-08-23T13:41:16.021" v="129"/>
          <ac:spMkLst>
            <pc:docMk/>
            <pc:sldMk cId="0" sldId="972"/>
            <ac:spMk id="3" creationId="{00000000-0000-0000-0000-000000000000}"/>
          </ac:spMkLst>
        </pc:spChg>
      </pc:sldChg>
      <pc:sldChg chg="modSp mod">
        <pc:chgData name="Jiang Jingyan" userId="5aa46e66a768d05e" providerId="LiveId" clId="{780BC2BE-372E-4085-A819-FA620A4552FA}" dt="2022-08-23T13:41:16.021" v="129"/>
        <pc:sldMkLst>
          <pc:docMk/>
          <pc:sldMk cId="0" sldId="973"/>
        </pc:sldMkLst>
        <pc:spChg chg="mod">
          <ac:chgData name="Jiang Jingyan" userId="5aa46e66a768d05e" providerId="LiveId" clId="{780BC2BE-372E-4085-A819-FA620A4552FA}" dt="2022-08-23T13:41:16.021" v="129"/>
          <ac:spMkLst>
            <pc:docMk/>
            <pc:sldMk cId="0" sldId="973"/>
            <ac:spMk id="2" creationId="{00000000-0000-0000-0000-000000000000}"/>
          </ac:spMkLst>
        </pc:spChg>
        <pc:spChg chg="mod">
          <ac:chgData name="Jiang Jingyan" userId="5aa46e66a768d05e" providerId="LiveId" clId="{780BC2BE-372E-4085-A819-FA620A4552FA}" dt="2022-08-23T13:41:16.021" v="129"/>
          <ac:spMkLst>
            <pc:docMk/>
            <pc:sldMk cId="0" sldId="973"/>
            <ac:spMk id="3" creationId="{00000000-0000-0000-0000-000000000000}"/>
          </ac:spMkLst>
        </pc:spChg>
      </pc:sldChg>
      <pc:sldChg chg="modSp mod">
        <pc:chgData name="Jiang Jingyan" userId="5aa46e66a768d05e" providerId="LiveId" clId="{780BC2BE-372E-4085-A819-FA620A4552FA}" dt="2022-08-23T13:41:16.021" v="129"/>
        <pc:sldMkLst>
          <pc:docMk/>
          <pc:sldMk cId="0" sldId="974"/>
        </pc:sldMkLst>
        <pc:spChg chg="mod">
          <ac:chgData name="Jiang Jingyan" userId="5aa46e66a768d05e" providerId="LiveId" clId="{780BC2BE-372E-4085-A819-FA620A4552FA}" dt="2022-08-23T13:41:16.021" v="129"/>
          <ac:spMkLst>
            <pc:docMk/>
            <pc:sldMk cId="0" sldId="974"/>
            <ac:spMk id="2" creationId="{00000000-0000-0000-0000-000000000000}"/>
          </ac:spMkLst>
        </pc:spChg>
        <pc:spChg chg="mod">
          <ac:chgData name="Jiang Jingyan" userId="5aa46e66a768d05e" providerId="LiveId" clId="{780BC2BE-372E-4085-A819-FA620A4552FA}" dt="2022-08-23T13:41:16.021" v="129"/>
          <ac:spMkLst>
            <pc:docMk/>
            <pc:sldMk cId="0" sldId="974"/>
            <ac:spMk id="3" creationId="{00000000-0000-0000-0000-000000000000}"/>
          </ac:spMkLst>
        </pc:spChg>
      </pc:sldChg>
      <pc:sldChg chg="modSp mod">
        <pc:chgData name="Jiang Jingyan" userId="5aa46e66a768d05e" providerId="LiveId" clId="{780BC2BE-372E-4085-A819-FA620A4552FA}" dt="2022-08-23T13:41:16.021" v="129"/>
        <pc:sldMkLst>
          <pc:docMk/>
          <pc:sldMk cId="0" sldId="975"/>
        </pc:sldMkLst>
        <pc:spChg chg="mod">
          <ac:chgData name="Jiang Jingyan" userId="5aa46e66a768d05e" providerId="LiveId" clId="{780BC2BE-372E-4085-A819-FA620A4552FA}" dt="2022-08-23T13:41:16.021" v="129"/>
          <ac:spMkLst>
            <pc:docMk/>
            <pc:sldMk cId="0" sldId="975"/>
            <ac:spMk id="2" creationId="{00000000-0000-0000-0000-000000000000}"/>
          </ac:spMkLst>
        </pc:spChg>
        <pc:spChg chg="mod">
          <ac:chgData name="Jiang Jingyan" userId="5aa46e66a768d05e" providerId="LiveId" clId="{780BC2BE-372E-4085-A819-FA620A4552FA}" dt="2022-08-23T13:41:16.021" v="129"/>
          <ac:spMkLst>
            <pc:docMk/>
            <pc:sldMk cId="0" sldId="975"/>
            <ac:spMk id="3" creationId="{00000000-0000-0000-0000-000000000000}"/>
          </ac:spMkLst>
        </pc:spChg>
      </pc:sldChg>
      <pc:sldChg chg="modSp mod">
        <pc:chgData name="Jiang Jingyan" userId="5aa46e66a768d05e" providerId="LiveId" clId="{780BC2BE-372E-4085-A819-FA620A4552FA}" dt="2022-08-23T13:41:16.021" v="129"/>
        <pc:sldMkLst>
          <pc:docMk/>
          <pc:sldMk cId="0" sldId="978"/>
        </pc:sldMkLst>
        <pc:spChg chg="mod">
          <ac:chgData name="Jiang Jingyan" userId="5aa46e66a768d05e" providerId="LiveId" clId="{780BC2BE-372E-4085-A819-FA620A4552FA}" dt="2022-08-23T13:41:16.021" v="129"/>
          <ac:spMkLst>
            <pc:docMk/>
            <pc:sldMk cId="0" sldId="978"/>
            <ac:spMk id="2" creationId="{00000000-0000-0000-0000-000000000000}"/>
          </ac:spMkLst>
        </pc:spChg>
        <pc:spChg chg="mod">
          <ac:chgData name="Jiang Jingyan" userId="5aa46e66a768d05e" providerId="LiveId" clId="{780BC2BE-372E-4085-A819-FA620A4552FA}" dt="2022-08-23T13:41:16.021" v="129"/>
          <ac:spMkLst>
            <pc:docMk/>
            <pc:sldMk cId="0" sldId="978"/>
            <ac:spMk id="3" creationId="{00000000-0000-0000-0000-000000000000}"/>
          </ac:spMkLst>
        </pc:spChg>
      </pc:sldChg>
      <pc:sldChg chg="modSp mod">
        <pc:chgData name="Jiang Jingyan" userId="5aa46e66a768d05e" providerId="LiveId" clId="{780BC2BE-372E-4085-A819-FA620A4552FA}" dt="2022-09-08T12:10:53.811" v="587" actId="27636"/>
        <pc:sldMkLst>
          <pc:docMk/>
          <pc:sldMk cId="0" sldId="979"/>
        </pc:sldMkLst>
        <pc:spChg chg="mod">
          <ac:chgData name="Jiang Jingyan" userId="5aa46e66a768d05e" providerId="LiveId" clId="{780BC2BE-372E-4085-A819-FA620A4552FA}" dt="2022-08-23T13:41:16.021" v="129"/>
          <ac:spMkLst>
            <pc:docMk/>
            <pc:sldMk cId="0" sldId="979"/>
            <ac:spMk id="2" creationId="{00000000-0000-0000-0000-000000000000}"/>
          </ac:spMkLst>
        </pc:spChg>
        <pc:spChg chg="mod">
          <ac:chgData name="Jiang Jingyan" userId="5aa46e66a768d05e" providerId="LiveId" clId="{780BC2BE-372E-4085-A819-FA620A4552FA}" dt="2022-09-08T12:10:53.811" v="587" actId="27636"/>
          <ac:spMkLst>
            <pc:docMk/>
            <pc:sldMk cId="0" sldId="979"/>
            <ac:spMk id="3" creationId="{00000000-0000-0000-0000-000000000000}"/>
          </ac:spMkLst>
        </pc:spChg>
      </pc:sldChg>
      <pc:sldChg chg="modSp">
        <pc:chgData name="Jiang Jingyan" userId="5aa46e66a768d05e" providerId="LiveId" clId="{780BC2BE-372E-4085-A819-FA620A4552FA}" dt="2022-08-23T13:41:16.021" v="129"/>
        <pc:sldMkLst>
          <pc:docMk/>
          <pc:sldMk cId="0" sldId="981"/>
        </pc:sldMkLst>
        <pc:spChg chg="mod">
          <ac:chgData name="Jiang Jingyan" userId="5aa46e66a768d05e" providerId="LiveId" clId="{780BC2BE-372E-4085-A819-FA620A4552FA}" dt="2022-08-23T13:41:16.021" v="129"/>
          <ac:spMkLst>
            <pc:docMk/>
            <pc:sldMk cId="0" sldId="981"/>
            <ac:spMk id="2" creationId="{00000000-0000-0000-0000-000000000000}"/>
          </ac:spMkLst>
        </pc:spChg>
        <pc:spChg chg="mod">
          <ac:chgData name="Jiang Jingyan" userId="5aa46e66a768d05e" providerId="LiveId" clId="{780BC2BE-372E-4085-A819-FA620A4552FA}" dt="2022-08-23T13:41:16.021" v="129"/>
          <ac:spMkLst>
            <pc:docMk/>
            <pc:sldMk cId="0" sldId="981"/>
            <ac:spMk id="4" creationId="{00000000-0000-0000-0000-000000000000}"/>
          </ac:spMkLst>
        </pc:spChg>
      </pc:sldChg>
      <pc:sldChg chg="modSp mod">
        <pc:chgData name="Jiang Jingyan" userId="5aa46e66a768d05e" providerId="LiveId" clId="{780BC2BE-372E-4085-A819-FA620A4552FA}" dt="2022-09-08T12:11:06.291" v="588" actId="20577"/>
        <pc:sldMkLst>
          <pc:docMk/>
          <pc:sldMk cId="0" sldId="982"/>
        </pc:sldMkLst>
        <pc:spChg chg="mod">
          <ac:chgData name="Jiang Jingyan" userId="5aa46e66a768d05e" providerId="LiveId" clId="{780BC2BE-372E-4085-A819-FA620A4552FA}" dt="2022-08-23T13:41:16.021" v="129"/>
          <ac:spMkLst>
            <pc:docMk/>
            <pc:sldMk cId="0" sldId="982"/>
            <ac:spMk id="2" creationId="{00000000-0000-0000-0000-000000000000}"/>
          </ac:spMkLst>
        </pc:spChg>
        <pc:spChg chg="mod">
          <ac:chgData name="Jiang Jingyan" userId="5aa46e66a768d05e" providerId="LiveId" clId="{780BC2BE-372E-4085-A819-FA620A4552FA}" dt="2022-09-08T12:11:06.291" v="588" actId="20577"/>
          <ac:spMkLst>
            <pc:docMk/>
            <pc:sldMk cId="0" sldId="982"/>
            <ac:spMk id="3" creationId="{00000000-0000-0000-0000-000000000000}"/>
          </ac:spMkLst>
        </pc:spChg>
      </pc:sldChg>
      <pc:sldChg chg="modSp mod">
        <pc:chgData name="Jiang Jingyan" userId="5aa46e66a768d05e" providerId="LiveId" clId="{780BC2BE-372E-4085-A819-FA620A4552FA}" dt="2022-09-08T12:11:50.030" v="598" actId="27636"/>
        <pc:sldMkLst>
          <pc:docMk/>
          <pc:sldMk cId="0" sldId="983"/>
        </pc:sldMkLst>
        <pc:spChg chg="mod">
          <ac:chgData name="Jiang Jingyan" userId="5aa46e66a768d05e" providerId="LiveId" clId="{780BC2BE-372E-4085-A819-FA620A4552FA}" dt="2022-08-23T13:41:16.021" v="129"/>
          <ac:spMkLst>
            <pc:docMk/>
            <pc:sldMk cId="0" sldId="983"/>
            <ac:spMk id="2" creationId="{00000000-0000-0000-0000-000000000000}"/>
          </ac:spMkLst>
        </pc:spChg>
        <pc:spChg chg="mod">
          <ac:chgData name="Jiang Jingyan" userId="5aa46e66a768d05e" providerId="LiveId" clId="{780BC2BE-372E-4085-A819-FA620A4552FA}" dt="2022-09-08T12:11:50.030" v="598" actId="27636"/>
          <ac:spMkLst>
            <pc:docMk/>
            <pc:sldMk cId="0" sldId="983"/>
            <ac:spMk id="3" creationId="{00000000-0000-0000-0000-000000000000}"/>
          </ac:spMkLst>
        </pc:spChg>
      </pc:sldChg>
      <pc:sldChg chg="modSp mod">
        <pc:chgData name="Jiang Jingyan" userId="5aa46e66a768d05e" providerId="LiveId" clId="{780BC2BE-372E-4085-A819-FA620A4552FA}" dt="2022-08-23T13:43:56.842" v="150" actId="14100"/>
        <pc:sldMkLst>
          <pc:docMk/>
          <pc:sldMk cId="0" sldId="984"/>
        </pc:sldMkLst>
        <pc:spChg chg="mod">
          <ac:chgData name="Jiang Jingyan" userId="5aa46e66a768d05e" providerId="LiveId" clId="{780BC2BE-372E-4085-A819-FA620A4552FA}" dt="2022-08-23T13:41:16.021" v="129"/>
          <ac:spMkLst>
            <pc:docMk/>
            <pc:sldMk cId="0" sldId="984"/>
            <ac:spMk id="2" creationId="{00000000-0000-0000-0000-000000000000}"/>
          </ac:spMkLst>
        </pc:spChg>
        <pc:spChg chg="mod">
          <ac:chgData name="Jiang Jingyan" userId="5aa46e66a768d05e" providerId="LiveId" clId="{780BC2BE-372E-4085-A819-FA620A4552FA}" dt="2022-08-23T13:43:56.842" v="150" actId="14100"/>
          <ac:spMkLst>
            <pc:docMk/>
            <pc:sldMk cId="0" sldId="984"/>
            <ac:spMk id="3" creationId="{00000000-0000-0000-0000-000000000000}"/>
          </ac:spMkLst>
        </pc:spChg>
      </pc:sldChg>
      <pc:sldChg chg="modSp mod">
        <pc:chgData name="Jiang Jingyan" userId="5aa46e66a768d05e" providerId="LiveId" clId="{780BC2BE-372E-4085-A819-FA620A4552FA}" dt="2022-08-23T13:44:01.150" v="151" actId="14100"/>
        <pc:sldMkLst>
          <pc:docMk/>
          <pc:sldMk cId="0" sldId="985"/>
        </pc:sldMkLst>
        <pc:spChg chg="mod">
          <ac:chgData name="Jiang Jingyan" userId="5aa46e66a768d05e" providerId="LiveId" clId="{780BC2BE-372E-4085-A819-FA620A4552FA}" dt="2022-08-23T13:41:16.021" v="129"/>
          <ac:spMkLst>
            <pc:docMk/>
            <pc:sldMk cId="0" sldId="985"/>
            <ac:spMk id="2" creationId="{00000000-0000-0000-0000-000000000000}"/>
          </ac:spMkLst>
        </pc:spChg>
        <pc:spChg chg="mod">
          <ac:chgData name="Jiang Jingyan" userId="5aa46e66a768d05e" providerId="LiveId" clId="{780BC2BE-372E-4085-A819-FA620A4552FA}" dt="2022-08-23T13:44:01.150" v="151" actId="14100"/>
          <ac:spMkLst>
            <pc:docMk/>
            <pc:sldMk cId="0" sldId="985"/>
            <ac:spMk id="3" creationId="{00000000-0000-0000-0000-000000000000}"/>
          </ac:spMkLst>
        </pc:spChg>
      </pc:sldChg>
      <pc:sldChg chg="modSp mod">
        <pc:chgData name="Jiang Jingyan" userId="5aa46e66a768d05e" providerId="LiveId" clId="{780BC2BE-372E-4085-A819-FA620A4552FA}" dt="2022-08-23T13:44:05.728" v="152" actId="14100"/>
        <pc:sldMkLst>
          <pc:docMk/>
          <pc:sldMk cId="0" sldId="986"/>
        </pc:sldMkLst>
        <pc:spChg chg="mod">
          <ac:chgData name="Jiang Jingyan" userId="5aa46e66a768d05e" providerId="LiveId" clId="{780BC2BE-372E-4085-A819-FA620A4552FA}" dt="2022-08-23T13:41:16.021" v="129"/>
          <ac:spMkLst>
            <pc:docMk/>
            <pc:sldMk cId="0" sldId="986"/>
            <ac:spMk id="2" creationId="{00000000-0000-0000-0000-000000000000}"/>
          </ac:spMkLst>
        </pc:spChg>
        <pc:spChg chg="mod">
          <ac:chgData name="Jiang Jingyan" userId="5aa46e66a768d05e" providerId="LiveId" clId="{780BC2BE-372E-4085-A819-FA620A4552FA}" dt="2022-08-23T13:44:05.728" v="152" actId="14100"/>
          <ac:spMkLst>
            <pc:docMk/>
            <pc:sldMk cId="0" sldId="986"/>
            <ac:spMk id="3" creationId="{00000000-0000-0000-0000-000000000000}"/>
          </ac:spMkLst>
        </pc:spChg>
      </pc:sldChg>
      <pc:sldChg chg="modSp mod">
        <pc:chgData name="Jiang Jingyan" userId="5aa46e66a768d05e" providerId="LiveId" clId="{780BC2BE-372E-4085-A819-FA620A4552FA}" dt="2022-08-23T13:44:14.726" v="153" actId="14100"/>
        <pc:sldMkLst>
          <pc:docMk/>
          <pc:sldMk cId="0" sldId="987"/>
        </pc:sldMkLst>
        <pc:spChg chg="mod">
          <ac:chgData name="Jiang Jingyan" userId="5aa46e66a768d05e" providerId="LiveId" clId="{780BC2BE-372E-4085-A819-FA620A4552FA}" dt="2022-08-23T13:41:16.021" v="129"/>
          <ac:spMkLst>
            <pc:docMk/>
            <pc:sldMk cId="0" sldId="987"/>
            <ac:spMk id="2" creationId="{00000000-0000-0000-0000-000000000000}"/>
          </ac:spMkLst>
        </pc:spChg>
        <pc:spChg chg="mod">
          <ac:chgData name="Jiang Jingyan" userId="5aa46e66a768d05e" providerId="LiveId" clId="{780BC2BE-372E-4085-A819-FA620A4552FA}" dt="2022-08-23T13:44:14.726" v="153" actId="14100"/>
          <ac:spMkLst>
            <pc:docMk/>
            <pc:sldMk cId="0" sldId="987"/>
            <ac:spMk id="3" creationId="{00000000-0000-0000-0000-000000000000}"/>
          </ac:spMkLst>
        </pc:spChg>
      </pc:sldChg>
      <pc:sldChg chg="modSp">
        <pc:chgData name="Jiang Jingyan" userId="5aa46e66a768d05e" providerId="LiveId" clId="{780BC2BE-372E-4085-A819-FA620A4552FA}" dt="2022-08-23T13:41:16.021" v="129"/>
        <pc:sldMkLst>
          <pc:docMk/>
          <pc:sldMk cId="0" sldId="988"/>
        </pc:sldMkLst>
        <pc:spChg chg="mod">
          <ac:chgData name="Jiang Jingyan" userId="5aa46e66a768d05e" providerId="LiveId" clId="{780BC2BE-372E-4085-A819-FA620A4552FA}" dt="2022-08-23T13:41:16.021" v="129"/>
          <ac:spMkLst>
            <pc:docMk/>
            <pc:sldMk cId="0" sldId="988"/>
            <ac:spMk id="2" creationId="{00000000-0000-0000-0000-000000000000}"/>
          </ac:spMkLst>
        </pc:spChg>
      </pc:sldChg>
      <pc:sldChg chg="modSp">
        <pc:chgData name="Jiang Jingyan" userId="5aa46e66a768d05e" providerId="LiveId" clId="{780BC2BE-372E-4085-A819-FA620A4552FA}" dt="2022-08-23T13:41:16.021" v="129"/>
        <pc:sldMkLst>
          <pc:docMk/>
          <pc:sldMk cId="0" sldId="989"/>
        </pc:sldMkLst>
        <pc:spChg chg="mod">
          <ac:chgData name="Jiang Jingyan" userId="5aa46e66a768d05e" providerId="LiveId" clId="{780BC2BE-372E-4085-A819-FA620A4552FA}" dt="2022-08-23T13:41:16.021" v="129"/>
          <ac:spMkLst>
            <pc:docMk/>
            <pc:sldMk cId="0" sldId="989"/>
            <ac:spMk id="2" creationId="{00000000-0000-0000-0000-000000000000}"/>
          </ac:spMkLst>
        </pc:spChg>
        <pc:spChg chg="mod">
          <ac:chgData name="Jiang Jingyan" userId="5aa46e66a768d05e" providerId="LiveId" clId="{780BC2BE-372E-4085-A819-FA620A4552FA}" dt="2022-08-23T13:41:16.021" v="129"/>
          <ac:spMkLst>
            <pc:docMk/>
            <pc:sldMk cId="0" sldId="989"/>
            <ac:spMk id="3" creationId="{00000000-0000-0000-0000-000000000000}"/>
          </ac:spMkLst>
        </pc:spChg>
        <pc:spChg chg="mod">
          <ac:chgData name="Jiang Jingyan" userId="5aa46e66a768d05e" providerId="LiveId" clId="{780BC2BE-372E-4085-A819-FA620A4552FA}" dt="2022-08-23T13:41:16.021" v="129"/>
          <ac:spMkLst>
            <pc:docMk/>
            <pc:sldMk cId="0" sldId="989"/>
            <ac:spMk id="4" creationId="{00000000-0000-0000-0000-000000000000}"/>
          </ac:spMkLst>
        </pc:spChg>
      </pc:sldChg>
      <pc:sldChg chg="modSp mod">
        <pc:chgData name="Jiang Jingyan" userId="5aa46e66a768d05e" providerId="LiveId" clId="{780BC2BE-372E-4085-A819-FA620A4552FA}" dt="2022-08-23T13:41:16.021" v="129"/>
        <pc:sldMkLst>
          <pc:docMk/>
          <pc:sldMk cId="0" sldId="990"/>
        </pc:sldMkLst>
        <pc:spChg chg="mod">
          <ac:chgData name="Jiang Jingyan" userId="5aa46e66a768d05e" providerId="LiveId" clId="{780BC2BE-372E-4085-A819-FA620A4552FA}" dt="2022-08-23T13:41:16.021" v="129"/>
          <ac:spMkLst>
            <pc:docMk/>
            <pc:sldMk cId="0" sldId="990"/>
            <ac:spMk id="2" creationId="{00000000-0000-0000-0000-000000000000}"/>
          </ac:spMkLst>
        </pc:spChg>
        <pc:spChg chg="mod">
          <ac:chgData name="Jiang Jingyan" userId="5aa46e66a768d05e" providerId="LiveId" clId="{780BC2BE-372E-4085-A819-FA620A4552FA}" dt="2022-08-23T13:41:16.021" v="129"/>
          <ac:spMkLst>
            <pc:docMk/>
            <pc:sldMk cId="0" sldId="990"/>
            <ac:spMk id="3" creationId="{00000000-0000-0000-0000-000000000000}"/>
          </ac:spMkLst>
        </pc:spChg>
      </pc:sldChg>
      <pc:sldChg chg="modSp">
        <pc:chgData name="Jiang Jingyan" userId="5aa46e66a768d05e" providerId="LiveId" clId="{780BC2BE-372E-4085-A819-FA620A4552FA}" dt="2022-08-23T13:41:16.021" v="129"/>
        <pc:sldMkLst>
          <pc:docMk/>
          <pc:sldMk cId="0" sldId="992"/>
        </pc:sldMkLst>
        <pc:spChg chg="mod">
          <ac:chgData name="Jiang Jingyan" userId="5aa46e66a768d05e" providerId="LiveId" clId="{780BC2BE-372E-4085-A819-FA620A4552FA}" dt="2022-08-23T13:41:16.021" v="129"/>
          <ac:spMkLst>
            <pc:docMk/>
            <pc:sldMk cId="0" sldId="992"/>
            <ac:spMk id="2" creationId="{00000000-0000-0000-0000-000000000000}"/>
          </ac:spMkLst>
        </pc:spChg>
      </pc:sldChg>
      <pc:sldChg chg="modSp del mod">
        <pc:chgData name="Jiang Jingyan" userId="5aa46e66a768d05e" providerId="LiveId" clId="{780BC2BE-372E-4085-A819-FA620A4552FA}" dt="2022-09-08T12:23:46.615" v="661" actId="2696"/>
        <pc:sldMkLst>
          <pc:docMk/>
          <pc:sldMk cId="0" sldId="994"/>
        </pc:sldMkLst>
        <pc:spChg chg="mod">
          <ac:chgData name="Jiang Jingyan" userId="5aa46e66a768d05e" providerId="LiveId" clId="{780BC2BE-372E-4085-A819-FA620A4552FA}" dt="2022-08-23T13:41:16.021" v="129"/>
          <ac:spMkLst>
            <pc:docMk/>
            <pc:sldMk cId="0" sldId="994"/>
            <ac:spMk id="2" creationId="{00000000-0000-0000-0000-000000000000}"/>
          </ac:spMkLst>
        </pc:spChg>
        <pc:spChg chg="mod">
          <ac:chgData name="Jiang Jingyan" userId="5aa46e66a768d05e" providerId="LiveId" clId="{780BC2BE-372E-4085-A819-FA620A4552FA}" dt="2022-08-23T13:41:16.021" v="129"/>
          <ac:spMkLst>
            <pc:docMk/>
            <pc:sldMk cId="0" sldId="99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999"/>
        </pc:sldMkLst>
        <pc:spChg chg="mod">
          <ac:chgData name="Jiang Jingyan" userId="5aa46e66a768d05e" providerId="LiveId" clId="{780BC2BE-372E-4085-A819-FA620A4552FA}" dt="2022-08-23T13:41:16.021" v="129"/>
          <ac:spMkLst>
            <pc:docMk/>
            <pc:sldMk cId="0" sldId="999"/>
            <ac:spMk id="2" creationId="{00000000-0000-0000-0000-000000000000}"/>
          </ac:spMkLst>
        </pc:spChg>
        <pc:spChg chg="mod">
          <ac:chgData name="Jiang Jingyan" userId="5aa46e66a768d05e" providerId="LiveId" clId="{780BC2BE-372E-4085-A819-FA620A4552FA}" dt="2022-08-23T13:41:16.021" v="129"/>
          <ac:spMkLst>
            <pc:docMk/>
            <pc:sldMk cId="0" sldId="999"/>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1"/>
        </pc:sldMkLst>
        <pc:spChg chg="mod">
          <ac:chgData name="Jiang Jingyan" userId="5aa46e66a768d05e" providerId="LiveId" clId="{780BC2BE-372E-4085-A819-FA620A4552FA}" dt="2022-08-23T13:41:16.021" v="129"/>
          <ac:spMkLst>
            <pc:docMk/>
            <pc:sldMk cId="0" sldId="1001"/>
            <ac:spMk id="2" creationId="{00000000-0000-0000-0000-000000000000}"/>
          </ac:spMkLst>
        </pc:spChg>
        <pc:spChg chg="mod">
          <ac:chgData name="Jiang Jingyan" userId="5aa46e66a768d05e" providerId="LiveId" clId="{780BC2BE-372E-4085-A819-FA620A4552FA}" dt="2022-08-23T13:41:16.021" v="129"/>
          <ac:spMkLst>
            <pc:docMk/>
            <pc:sldMk cId="0" sldId="1001"/>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2"/>
        </pc:sldMkLst>
        <pc:spChg chg="mod">
          <ac:chgData name="Jiang Jingyan" userId="5aa46e66a768d05e" providerId="LiveId" clId="{780BC2BE-372E-4085-A819-FA620A4552FA}" dt="2022-08-23T13:41:16.021" v="129"/>
          <ac:spMkLst>
            <pc:docMk/>
            <pc:sldMk cId="0" sldId="1002"/>
            <ac:spMk id="2" creationId="{00000000-0000-0000-0000-000000000000}"/>
          </ac:spMkLst>
        </pc:spChg>
        <pc:spChg chg="mod">
          <ac:chgData name="Jiang Jingyan" userId="5aa46e66a768d05e" providerId="LiveId" clId="{780BC2BE-372E-4085-A819-FA620A4552FA}" dt="2022-08-23T13:41:16.021" v="129"/>
          <ac:spMkLst>
            <pc:docMk/>
            <pc:sldMk cId="0" sldId="1002"/>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3"/>
        </pc:sldMkLst>
        <pc:spChg chg="mod">
          <ac:chgData name="Jiang Jingyan" userId="5aa46e66a768d05e" providerId="LiveId" clId="{780BC2BE-372E-4085-A819-FA620A4552FA}" dt="2022-08-23T13:41:16.021" v="129"/>
          <ac:spMkLst>
            <pc:docMk/>
            <pc:sldMk cId="0" sldId="1003"/>
            <ac:spMk id="2" creationId="{00000000-0000-0000-0000-000000000000}"/>
          </ac:spMkLst>
        </pc:spChg>
        <pc:spChg chg="mod">
          <ac:chgData name="Jiang Jingyan" userId="5aa46e66a768d05e" providerId="LiveId" clId="{780BC2BE-372E-4085-A819-FA620A4552FA}" dt="2022-08-23T13:41:16.021" v="129"/>
          <ac:spMkLst>
            <pc:docMk/>
            <pc:sldMk cId="0" sldId="1003"/>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4"/>
        </pc:sldMkLst>
        <pc:spChg chg="mod">
          <ac:chgData name="Jiang Jingyan" userId="5aa46e66a768d05e" providerId="LiveId" clId="{780BC2BE-372E-4085-A819-FA620A4552FA}" dt="2022-08-23T13:41:16.021" v="129"/>
          <ac:spMkLst>
            <pc:docMk/>
            <pc:sldMk cId="0" sldId="1004"/>
            <ac:spMk id="2" creationId="{00000000-0000-0000-0000-000000000000}"/>
          </ac:spMkLst>
        </pc:spChg>
        <pc:spChg chg="mod">
          <ac:chgData name="Jiang Jingyan" userId="5aa46e66a768d05e" providerId="LiveId" clId="{780BC2BE-372E-4085-A819-FA620A4552FA}" dt="2022-08-23T13:41:16.021" v="129"/>
          <ac:spMkLst>
            <pc:docMk/>
            <pc:sldMk cId="0" sldId="100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5"/>
        </pc:sldMkLst>
        <pc:spChg chg="mod">
          <ac:chgData name="Jiang Jingyan" userId="5aa46e66a768d05e" providerId="LiveId" clId="{780BC2BE-372E-4085-A819-FA620A4552FA}" dt="2022-08-23T13:41:16.021" v="129"/>
          <ac:spMkLst>
            <pc:docMk/>
            <pc:sldMk cId="0" sldId="1005"/>
            <ac:spMk id="2" creationId="{00000000-0000-0000-0000-000000000000}"/>
          </ac:spMkLst>
        </pc:spChg>
        <pc:spChg chg="mod">
          <ac:chgData name="Jiang Jingyan" userId="5aa46e66a768d05e" providerId="LiveId" clId="{780BC2BE-372E-4085-A819-FA620A4552FA}" dt="2022-08-23T13:43:43.662" v="149" actId="14100"/>
          <ac:spMkLst>
            <pc:docMk/>
            <pc:sldMk cId="0" sldId="1005"/>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6"/>
        </pc:sldMkLst>
        <pc:spChg chg="mod">
          <ac:chgData name="Jiang Jingyan" userId="5aa46e66a768d05e" providerId="LiveId" clId="{780BC2BE-372E-4085-A819-FA620A4552FA}" dt="2022-08-23T13:41:16.021" v="129"/>
          <ac:spMkLst>
            <pc:docMk/>
            <pc:sldMk cId="0" sldId="1006"/>
            <ac:spMk id="2" creationId="{00000000-0000-0000-0000-000000000000}"/>
          </ac:spMkLst>
        </pc:spChg>
        <pc:spChg chg="mod">
          <ac:chgData name="Jiang Jingyan" userId="5aa46e66a768d05e" providerId="LiveId" clId="{780BC2BE-372E-4085-A819-FA620A4552FA}" dt="2022-08-23T13:41:16.021" v="129"/>
          <ac:spMkLst>
            <pc:docMk/>
            <pc:sldMk cId="0" sldId="1006"/>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7"/>
        </pc:sldMkLst>
        <pc:spChg chg="mod">
          <ac:chgData name="Jiang Jingyan" userId="5aa46e66a768d05e" providerId="LiveId" clId="{780BC2BE-372E-4085-A819-FA620A4552FA}" dt="2022-08-23T13:41:16.021" v="129"/>
          <ac:spMkLst>
            <pc:docMk/>
            <pc:sldMk cId="0" sldId="1007"/>
            <ac:spMk id="2" creationId="{00000000-0000-0000-0000-000000000000}"/>
          </ac:spMkLst>
        </pc:spChg>
        <pc:spChg chg="mod">
          <ac:chgData name="Jiang Jingyan" userId="5aa46e66a768d05e" providerId="LiveId" clId="{780BC2BE-372E-4085-A819-FA620A4552FA}" dt="2022-08-23T13:43:21.076" v="144" actId="14100"/>
          <ac:spMkLst>
            <pc:docMk/>
            <pc:sldMk cId="0" sldId="1007"/>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8"/>
        </pc:sldMkLst>
        <pc:spChg chg="mod">
          <ac:chgData name="Jiang Jingyan" userId="5aa46e66a768d05e" providerId="LiveId" clId="{780BC2BE-372E-4085-A819-FA620A4552FA}" dt="2022-08-23T13:41:16.021" v="129"/>
          <ac:spMkLst>
            <pc:docMk/>
            <pc:sldMk cId="0" sldId="1008"/>
            <ac:spMk id="2" creationId="{00000000-0000-0000-0000-000000000000}"/>
          </ac:spMkLst>
        </pc:spChg>
        <pc:spChg chg="mod">
          <ac:chgData name="Jiang Jingyan" userId="5aa46e66a768d05e" providerId="LiveId" clId="{780BC2BE-372E-4085-A819-FA620A4552FA}" dt="2022-08-23T13:43:25.931" v="145" actId="14100"/>
          <ac:spMkLst>
            <pc:docMk/>
            <pc:sldMk cId="0" sldId="1008"/>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9"/>
        </pc:sldMkLst>
        <pc:spChg chg="mod">
          <ac:chgData name="Jiang Jingyan" userId="5aa46e66a768d05e" providerId="LiveId" clId="{780BC2BE-372E-4085-A819-FA620A4552FA}" dt="2022-08-23T13:41:16.021" v="129"/>
          <ac:spMkLst>
            <pc:docMk/>
            <pc:sldMk cId="0" sldId="1009"/>
            <ac:spMk id="2" creationId="{00000000-0000-0000-0000-000000000000}"/>
          </ac:spMkLst>
        </pc:spChg>
        <pc:spChg chg="mod">
          <ac:chgData name="Jiang Jingyan" userId="5aa46e66a768d05e" providerId="LiveId" clId="{780BC2BE-372E-4085-A819-FA620A4552FA}" dt="2022-08-23T13:43:32.115" v="146" actId="14100"/>
          <ac:spMkLst>
            <pc:docMk/>
            <pc:sldMk cId="0" sldId="1009"/>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10"/>
        </pc:sldMkLst>
        <pc:spChg chg="mod">
          <ac:chgData name="Jiang Jingyan" userId="5aa46e66a768d05e" providerId="LiveId" clId="{780BC2BE-372E-4085-A819-FA620A4552FA}" dt="2022-08-23T13:41:16.021" v="129"/>
          <ac:spMkLst>
            <pc:docMk/>
            <pc:sldMk cId="0" sldId="1010"/>
            <ac:spMk id="2" creationId="{00000000-0000-0000-0000-000000000000}"/>
          </ac:spMkLst>
        </pc:spChg>
      </pc:sldChg>
      <pc:sldChg chg="modSp del mod">
        <pc:chgData name="Jiang Jingyan" userId="5aa46e66a768d05e" providerId="LiveId" clId="{780BC2BE-372E-4085-A819-FA620A4552FA}" dt="2022-09-08T12:15:59.372" v="614" actId="2696"/>
        <pc:sldMkLst>
          <pc:docMk/>
          <pc:sldMk cId="0" sldId="1012"/>
        </pc:sldMkLst>
        <pc:spChg chg="mod">
          <ac:chgData name="Jiang Jingyan" userId="5aa46e66a768d05e" providerId="LiveId" clId="{780BC2BE-372E-4085-A819-FA620A4552FA}" dt="2022-08-23T13:41:16.021" v="129"/>
          <ac:spMkLst>
            <pc:docMk/>
            <pc:sldMk cId="0" sldId="1012"/>
            <ac:spMk id="2" creationId="{00000000-0000-0000-0000-000000000000}"/>
          </ac:spMkLst>
        </pc:spChg>
        <pc:spChg chg="mod">
          <ac:chgData name="Jiang Jingyan" userId="5aa46e66a768d05e" providerId="LiveId" clId="{780BC2BE-372E-4085-A819-FA620A4552FA}" dt="2022-08-23T13:41:16.021" v="129"/>
          <ac:spMkLst>
            <pc:docMk/>
            <pc:sldMk cId="0" sldId="1012"/>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3"/>
        </pc:sldMkLst>
        <pc:spChg chg="mod">
          <ac:chgData name="Jiang Jingyan" userId="5aa46e66a768d05e" providerId="LiveId" clId="{780BC2BE-372E-4085-A819-FA620A4552FA}" dt="2022-08-23T13:41:16.021" v="129"/>
          <ac:spMkLst>
            <pc:docMk/>
            <pc:sldMk cId="0" sldId="1013"/>
            <ac:spMk id="2" creationId="{00000000-0000-0000-0000-000000000000}"/>
          </ac:spMkLst>
        </pc:spChg>
        <pc:spChg chg="mod">
          <ac:chgData name="Jiang Jingyan" userId="5aa46e66a768d05e" providerId="LiveId" clId="{780BC2BE-372E-4085-A819-FA620A4552FA}" dt="2022-08-23T13:41:16.021" v="129"/>
          <ac:spMkLst>
            <pc:docMk/>
            <pc:sldMk cId="0" sldId="1013"/>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4"/>
        </pc:sldMkLst>
        <pc:spChg chg="mod">
          <ac:chgData name="Jiang Jingyan" userId="5aa46e66a768d05e" providerId="LiveId" clId="{780BC2BE-372E-4085-A819-FA620A4552FA}" dt="2022-08-23T13:41:16.021" v="129"/>
          <ac:spMkLst>
            <pc:docMk/>
            <pc:sldMk cId="0" sldId="1014"/>
            <ac:spMk id="2" creationId="{00000000-0000-0000-0000-000000000000}"/>
          </ac:spMkLst>
        </pc:spChg>
        <pc:spChg chg="mod">
          <ac:chgData name="Jiang Jingyan" userId="5aa46e66a768d05e" providerId="LiveId" clId="{780BC2BE-372E-4085-A819-FA620A4552FA}" dt="2022-08-23T13:41:16.021" v="129"/>
          <ac:spMkLst>
            <pc:docMk/>
            <pc:sldMk cId="0" sldId="101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6"/>
        </pc:sldMkLst>
        <pc:spChg chg="mod">
          <ac:chgData name="Jiang Jingyan" userId="5aa46e66a768d05e" providerId="LiveId" clId="{780BC2BE-372E-4085-A819-FA620A4552FA}" dt="2022-08-23T13:41:16.021" v="129"/>
          <ac:spMkLst>
            <pc:docMk/>
            <pc:sldMk cId="0" sldId="1016"/>
            <ac:spMk id="2" creationId="{00000000-0000-0000-0000-000000000000}"/>
          </ac:spMkLst>
        </pc:spChg>
        <pc:spChg chg="mod">
          <ac:chgData name="Jiang Jingyan" userId="5aa46e66a768d05e" providerId="LiveId" clId="{780BC2BE-372E-4085-A819-FA620A4552FA}" dt="2022-08-23T13:41:16.021" v="129"/>
          <ac:spMkLst>
            <pc:docMk/>
            <pc:sldMk cId="0" sldId="1016"/>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9"/>
        </pc:sldMkLst>
        <pc:spChg chg="mod">
          <ac:chgData name="Jiang Jingyan" userId="5aa46e66a768d05e" providerId="LiveId" clId="{780BC2BE-372E-4085-A819-FA620A4552FA}" dt="2022-08-23T13:41:16.021" v="129"/>
          <ac:spMkLst>
            <pc:docMk/>
            <pc:sldMk cId="0" sldId="1019"/>
            <ac:spMk id="2" creationId="{00000000-0000-0000-0000-000000000000}"/>
          </ac:spMkLst>
        </pc:spChg>
        <pc:spChg chg="mod">
          <ac:chgData name="Jiang Jingyan" userId="5aa46e66a768d05e" providerId="LiveId" clId="{780BC2BE-372E-4085-A819-FA620A4552FA}" dt="2022-08-23T13:43:10.095" v="143" actId="14100"/>
          <ac:spMkLst>
            <pc:docMk/>
            <pc:sldMk cId="0" sldId="1019"/>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22"/>
        </pc:sldMkLst>
        <pc:spChg chg="mod">
          <ac:chgData name="Jiang Jingyan" userId="5aa46e66a768d05e" providerId="LiveId" clId="{780BC2BE-372E-4085-A819-FA620A4552FA}" dt="2022-08-23T13:41:16.021" v="129"/>
          <ac:spMkLst>
            <pc:docMk/>
            <pc:sldMk cId="0" sldId="1022"/>
            <ac:spMk id="2" creationId="{00000000-0000-0000-0000-000000000000}"/>
          </ac:spMkLst>
        </pc:spChg>
      </pc:sldChg>
      <pc:sldChg chg="modSp del">
        <pc:chgData name="Jiang Jingyan" userId="5aa46e66a768d05e" providerId="LiveId" clId="{780BC2BE-372E-4085-A819-FA620A4552FA}" dt="2022-09-08T12:15:59.372" v="614" actId="2696"/>
        <pc:sldMkLst>
          <pc:docMk/>
          <pc:sldMk cId="0" sldId="1024"/>
        </pc:sldMkLst>
        <pc:spChg chg="mod">
          <ac:chgData name="Jiang Jingyan" userId="5aa46e66a768d05e" providerId="LiveId" clId="{780BC2BE-372E-4085-A819-FA620A4552FA}" dt="2022-08-23T13:41:16.021" v="129"/>
          <ac:spMkLst>
            <pc:docMk/>
            <pc:sldMk cId="0" sldId="1024"/>
            <ac:spMk id="2" creationId="{00000000-0000-0000-0000-000000000000}"/>
          </ac:spMkLst>
        </pc:spChg>
      </pc:sldChg>
      <pc:sldChg chg="modSp del mod">
        <pc:chgData name="Jiang Jingyan" userId="5aa46e66a768d05e" providerId="LiveId" clId="{780BC2BE-372E-4085-A819-FA620A4552FA}" dt="2022-09-08T12:15:59.372" v="614" actId="2696"/>
        <pc:sldMkLst>
          <pc:docMk/>
          <pc:sldMk cId="0" sldId="1025"/>
        </pc:sldMkLst>
        <pc:spChg chg="mod">
          <ac:chgData name="Jiang Jingyan" userId="5aa46e66a768d05e" providerId="LiveId" clId="{780BC2BE-372E-4085-A819-FA620A4552FA}" dt="2022-08-23T13:41:16.021" v="129"/>
          <ac:spMkLst>
            <pc:docMk/>
            <pc:sldMk cId="0" sldId="1025"/>
            <ac:spMk id="2" creationId="{00000000-0000-0000-0000-000000000000}"/>
          </ac:spMkLst>
        </pc:spChg>
        <pc:spChg chg="mod">
          <ac:chgData name="Jiang Jingyan" userId="5aa46e66a768d05e" providerId="LiveId" clId="{780BC2BE-372E-4085-A819-FA620A4552FA}" dt="2022-08-23T13:43:05.158" v="142" actId="14100"/>
          <ac:spMkLst>
            <pc:docMk/>
            <pc:sldMk cId="0" sldId="1025"/>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26"/>
        </pc:sldMkLst>
        <pc:spChg chg="mod">
          <ac:chgData name="Jiang Jingyan" userId="5aa46e66a768d05e" providerId="LiveId" clId="{780BC2BE-372E-4085-A819-FA620A4552FA}" dt="2022-08-23T13:41:16.021" v="129"/>
          <ac:spMkLst>
            <pc:docMk/>
            <pc:sldMk cId="0" sldId="1026"/>
            <ac:spMk id="2" creationId="{00000000-0000-0000-0000-000000000000}"/>
          </ac:spMkLst>
        </pc:spChg>
        <pc:spChg chg="mod">
          <ac:chgData name="Jiang Jingyan" userId="5aa46e66a768d05e" providerId="LiveId" clId="{780BC2BE-372E-4085-A819-FA620A4552FA}" dt="2022-08-23T13:41:16.021" v="129"/>
          <ac:spMkLst>
            <pc:docMk/>
            <pc:sldMk cId="0" sldId="1026"/>
            <ac:spMk id="3" creationId="{00000000-0000-0000-0000-000000000000}"/>
          </ac:spMkLst>
        </pc:spChg>
      </pc:sldChg>
      <pc:sldChg chg="modSp">
        <pc:chgData name="Jiang Jingyan" userId="5aa46e66a768d05e" providerId="LiveId" clId="{780BC2BE-372E-4085-A819-FA620A4552FA}" dt="2022-08-23T13:41:16.021" v="129"/>
        <pc:sldMkLst>
          <pc:docMk/>
          <pc:sldMk cId="0" sldId="1028"/>
        </pc:sldMkLst>
        <pc:spChg chg="mod">
          <ac:chgData name="Jiang Jingyan" userId="5aa46e66a768d05e" providerId="LiveId" clId="{780BC2BE-372E-4085-A819-FA620A4552FA}" dt="2022-08-23T13:41:16.021" v="129"/>
          <ac:spMkLst>
            <pc:docMk/>
            <pc:sldMk cId="0" sldId="1028"/>
            <ac:spMk id="2" creationId="{00000000-0000-0000-0000-000000000000}"/>
          </ac:spMkLst>
        </pc:spChg>
        <pc:spChg chg="mod">
          <ac:chgData name="Jiang Jingyan" userId="5aa46e66a768d05e" providerId="LiveId" clId="{780BC2BE-372E-4085-A819-FA620A4552FA}" dt="2022-08-23T13:41:16.021" v="129"/>
          <ac:spMkLst>
            <pc:docMk/>
            <pc:sldMk cId="0" sldId="1028"/>
            <ac:spMk id="3" creationId="{00000000-0000-0000-0000-000000000000}"/>
          </ac:spMkLst>
        </pc:spChg>
      </pc:sldChg>
      <pc:sldChg chg="modSp mod">
        <pc:chgData name="Jiang Jingyan" userId="5aa46e66a768d05e" providerId="LiveId" clId="{780BC2BE-372E-4085-A819-FA620A4552FA}" dt="2022-09-08T12:17:09.146" v="628" actId="1076"/>
        <pc:sldMkLst>
          <pc:docMk/>
          <pc:sldMk cId="0" sldId="1029"/>
        </pc:sldMkLst>
        <pc:spChg chg="mod">
          <ac:chgData name="Jiang Jingyan" userId="5aa46e66a768d05e" providerId="LiveId" clId="{780BC2BE-372E-4085-A819-FA620A4552FA}" dt="2022-08-23T13:41:16.021" v="129"/>
          <ac:spMkLst>
            <pc:docMk/>
            <pc:sldMk cId="0" sldId="1029"/>
            <ac:spMk id="2" creationId="{00000000-0000-0000-0000-000000000000}"/>
          </ac:spMkLst>
        </pc:spChg>
        <pc:spChg chg="mod">
          <ac:chgData name="Jiang Jingyan" userId="5aa46e66a768d05e" providerId="LiveId" clId="{780BC2BE-372E-4085-A819-FA620A4552FA}" dt="2022-09-08T12:17:09.146" v="628" actId="1076"/>
          <ac:spMkLst>
            <pc:docMk/>
            <pc:sldMk cId="0" sldId="1029"/>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030"/>
        </pc:sldMkLst>
        <pc:spChg chg="mod">
          <ac:chgData name="Jiang Jingyan" userId="5aa46e66a768d05e" providerId="LiveId" clId="{780BC2BE-372E-4085-A819-FA620A4552FA}" dt="2022-08-23T13:41:16.021" v="129"/>
          <ac:spMkLst>
            <pc:docMk/>
            <pc:sldMk cId="0" sldId="1030"/>
            <ac:spMk id="2" creationId="{00000000-0000-0000-0000-000000000000}"/>
          </ac:spMkLst>
        </pc:spChg>
        <pc:spChg chg="mod">
          <ac:chgData name="Jiang Jingyan" userId="5aa46e66a768d05e" providerId="LiveId" clId="{780BC2BE-372E-4085-A819-FA620A4552FA}" dt="2022-09-08T12:17:00.612" v="627" actId="14100"/>
          <ac:spMkLst>
            <pc:docMk/>
            <pc:sldMk cId="0" sldId="1030"/>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040"/>
        </pc:sldMkLst>
        <pc:spChg chg="mod">
          <ac:chgData name="Jiang Jingyan" userId="5aa46e66a768d05e" providerId="LiveId" clId="{780BC2BE-372E-4085-A819-FA620A4552FA}" dt="2022-08-23T13:41:16.021" v="129"/>
          <ac:spMkLst>
            <pc:docMk/>
            <pc:sldMk cId="0" sldId="1040"/>
            <ac:spMk id="2" creationId="{00000000-0000-0000-0000-000000000000}"/>
          </ac:spMkLst>
        </pc:spChg>
        <pc:spChg chg="mod">
          <ac:chgData name="Jiang Jingyan" userId="5aa46e66a768d05e" providerId="LiveId" clId="{780BC2BE-372E-4085-A819-FA620A4552FA}" dt="2022-09-08T12:17:17.400" v="629" actId="1076"/>
          <ac:spMkLst>
            <pc:docMk/>
            <pc:sldMk cId="0" sldId="1040"/>
            <ac:spMk id="3" creationId="{00000000-0000-0000-0000-000000000000}"/>
          </ac:spMkLst>
        </pc:spChg>
      </pc:sldChg>
      <pc:sldChg chg="modSp">
        <pc:chgData name="Jiang Jingyan" userId="5aa46e66a768d05e" providerId="LiveId" clId="{780BC2BE-372E-4085-A819-FA620A4552FA}" dt="2022-08-23T13:41:16.021" v="129"/>
        <pc:sldMkLst>
          <pc:docMk/>
          <pc:sldMk cId="0" sldId="1047"/>
        </pc:sldMkLst>
        <pc:spChg chg="mod">
          <ac:chgData name="Jiang Jingyan" userId="5aa46e66a768d05e" providerId="LiveId" clId="{780BC2BE-372E-4085-A819-FA620A4552FA}" dt="2022-08-23T13:41:16.021" v="129"/>
          <ac:spMkLst>
            <pc:docMk/>
            <pc:sldMk cId="0" sldId="1047"/>
            <ac:spMk id="2" creationId="{00000000-0000-0000-0000-000000000000}"/>
          </ac:spMkLst>
        </pc:spChg>
      </pc:sldChg>
      <pc:sldChg chg="modSp mod">
        <pc:chgData name="Jiang Jingyan" userId="5aa46e66a768d05e" providerId="LiveId" clId="{780BC2BE-372E-4085-A819-FA620A4552FA}" dt="2022-09-08T12:18:27.839" v="640" actId="20577"/>
        <pc:sldMkLst>
          <pc:docMk/>
          <pc:sldMk cId="0" sldId="1048"/>
        </pc:sldMkLst>
        <pc:spChg chg="mod">
          <ac:chgData name="Jiang Jingyan" userId="5aa46e66a768d05e" providerId="LiveId" clId="{780BC2BE-372E-4085-A819-FA620A4552FA}" dt="2022-08-23T13:41:16.021" v="129"/>
          <ac:spMkLst>
            <pc:docMk/>
            <pc:sldMk cId="0" sldId="1048"/>
            <ac:spMk id="2" creationId="{00000000-0000-0000-0000-000000000000}"/>
          </ac:spMkLst>
        </pc:spChg>
        <pc:spChg chg="mod">
          <ac:chgData name="Jiang Jingyan" userId="5aa46e66a768d05e" providerId="LiveId" clId="{780BC2BE-372E-4085-A819-FA620A4552FA}" dt="2022-09-08T12:18:27.839" v="640" actId="20577"/>
          <ac:spMkLst>
            <pc:docMk/>
            <pc:sldMk cId="0" sldId="1048"/>
            <ac:spMk id="3" creationId="{00000000-0000-0000-0000-000000000000}"/>
          </ac:spMkLst>
        </pc:spChg>
      </pc:sldChg>
      <pc:sldChg chg="modSp mod">
        <pc:chgData name="Jiang Jingyan" userId="5aa46e66a768d05e" providerId="LiveId" clId="{780BC2BE-372E-4085-A819-FA620A4552FA}" dt="2022-09-08T12:18:22.725" v="638" actId="20577"/>
        <pc:sldMkLst>
          <pc:docMk/>
          <pc:sldMk cId="0" sldId="1049"/>
        </pc:sldMkLst>
        <pc:spChg chg="mod">
          <ac:chgData name="Jiang Jingyan" userId="5aa46e66a768d05e" providerId="LiveId" clId="{780BC2BE-372E-4085-A819-FA620A4552FA}" dt="2022-08-23T13:41:16.021" v="129"/>
          <ac:spMkLst>
            <pc:docMk/>
            <pc:sldMk cId="0" sldId="1049"/>
            <ac:spMk id="2" creationId="{00000000-0000-0000-0000-000000000000}"/>
          </ac:spMkLst>
        </pc:spChg>
        <pc:spChg chg="mod">
          <ac:chgData name="Jiang Jingyan" userId="5aa46e66a768d05e" providerId="LiveId" clId="{780BC2BE-372E-4085-A819-FA620A4552FA}" dt="2022-09-08T12:18:22.725" v="638" actId="20577"/>
          <ac:spMkLst>
            <pc:docMk/>
            <pc:sldMk cId="0" sldId="1049"/>
            <ac:spMk id="3" creationId="{00000000-0000-0000-0000-000000000000}"/>
          </ac:spMkLst>
        </pc:spChg>
      </pc:sldChg>
      <pc:sldChg chg="modSp">
        <pc:chgData name="Jiang Jingyan" userId="5aa46e66a768d05e" providerId="LiveId" clId="{780BC2BE-372E-4085-A819-FA620A4552FA}" dt="2022-08-23T13:41:16.021" v="129"/>
        <pc:sldMkLst>
          <pc:docMk/>
          <pc:sldMk cId="0" sldId="1188"/>
        </pc:sldMkLst>
        <pc:spChg chg="mod">
          <ac:chgData name="Jiang Jingyan" userId="5aa46e66a768d05e" providerId="LiveId" clId="{780BC2BE-372E-4085-A819-FA620A4552FA}" dt="2022-08-23T13:41:16.021" v="129"/>
          <ac:spMkLst>
            <pc:docMk/>
            <pc:sldMk cId="0" sldId="1188"/>
            <ac:spMk id="2" creationId="{00000000-0000-0000-0000-000000000000}"/>
          </ac:spMkLst>
        </pc:spChg>
      </pc:sldChg>
      <pc:sldChg chg="delSp">
        <pc:chgData name="Jiang Jingyan" userId="5aa46e66a768d05e" providerId="LiveId" clId="{780BC2BE-372E-4085-A819-FA620A4552FA}" dt="2022-09-08T03:31:05.651" v="160" actId="478"/>
        <pc:sldMkLst>
          <pc:docMk/>
          <pc:sldMk cId="0" sldId="1189"/>
        </pc:sldMkLst>
        <pc:spChg chg="del">
          <ac:chgData name="Jiang Jingyan" userId="5aa46e66a768d05e" providerId="LiveId" clId="{780BC2BE-372E-4085-A819-FA620A4552FA}" dt="2022-09-08T03:31:02.752" v="158" actId="478"/>
          <ac:spMkLst>
            <pc:docMk/>
            <pc:sldMk cId="0" sldId="1189"/>
            <ac:spMk id="33" creationId="{00000000-0000-0000-0000-000000000000}"/>
          </ac:spMkLst>
        </pc:spChg>
        <pc:spChg chg="del">
          <ac:chgData name="Jiang Jingyan" userId="5aa46e66a768d05e" providerId="LiveId" clId="{780BC2BE-372E-4085-A819-FA620A4552FA}" dt="2022-09-08T03:31:05.651" v="160" actId="478"/>
          <ac:spMkLst>
            <pc:docMk/>
            <pc:sldMk cId="0" sldId="1189"/>
            <ac:spMk id="36" creationId="{00000000-0000-0000-0000-000000000000}"/>
          </ac:spMkLst>
        </pc:spChg>
        <pc:spChg chg="del">
          <ac:chgData name="Jiang Jingyan" userId="5aa46e66a768d05e" providerId="LiveId" clId="{780BC2BE-372E-4085-A819-FA620A4552FA}" dt="2022-09-08T03:31:03.977" v="159" actId="478"/>
          <ac:spMkLst>
            <pc:docMk/>
            <pc:sldMk cId="0" sldId="1189"/>
            <ac:spMk id="72" creationId="{00000000-0000-0000-0000-000000000000}"/>
          </ac:spMkLst>
        </pc:spChg>
      </pc:sldChg>
      <pc:sldChg chg="del">
        <pc:chgData name="Jiang Jingyan" userId="5aa46e66a768d05e" providerId="LiveId" clId="{780BC2BE-372E-4085-A819-FA620A4552FA}" dt="2022-09-03T08:18:43.835" v="157" actId="2696"/>
        <pc:sldMkLst>
          <pc:docMk/>
          <pc:sldMk cId="0" sldId="1190"/>
        </pc:sldMkLst>
      </pc:sldChg>
      <pc:sldChg chg="modSp del">
        <pc:chgData name="Jiang Jingyan" userId="5aa46e66a768d05e" providerId="LiveId" clId="{780BC2BE-372E-4085-A819-FA620A4552FA}" dt="2022-09-03T08:18:43.835" v="157" actId="2696"/>
        <pc:sldMkLst>
          <pc:docMk/>
          <pc:sldMk cId="0" sldId="1191"/>
        </pc:sldMkLst>
        <pc:spChg chg="mod">
          <ac:chgData name="Jiang Jingyan" userId="5aa46e66a768d05e" providerId="LiveId" clId="{780BC2BE-372E-4085-A819-FA620A4552FA}" dt="2022-08-23T13:41:16.021" v="129"/>
          <ac:spMkLst>
            <pc:docMk/>
            <pc:sldMk cId="0" sldId="1191"/>
            <ac:spMk id="2" creationId="{00000000-0000-0000-0000-000000000000}"/>
          </ac:spMkLst>
        </pc:spChg>
        <pc:spChg chg="mod">
          <ac:chgData name="Jiang Jingyan" userId="5aa46e66a768d05e" providerId="LiveId" clId="{780BC2BE-372E-4085-A819-FA620A4552FA}" dt="2022-08-23T13:41:16.021" v="129"/>
          <ac:spMkLst>
            <pc:docMk/>
            <pc:sldMk cId="0" sldId="1191"/>
            <ac:spMk id="3" creationId="{00000000-0000-0000-0000-000000000000}"/>
          </ac:spMkLst>
        </pc:spChg>
      </pc:sldChg>
      <pc:sldChg chg="modSp mod">
        <pc:chgData name="Jiang Jingyan" userId="5aa46e66a768d05e" providerId="LiveId" clId="{780BC2BE-372E-4085-A819-FA620A4552FA}" dt="2022-09-08T07:06:34.357" v="202" actId="20577"/>
        <pc:sldMkLst>
          <pc:docMk/>
          <pc:sldMk cId="0" sldId="1192"/>
        </pc:sldMkLst>
        <pc:spChg chg="mod">
          <ac:chgData name="Jiang Jingyan" userId="5aa46e66a768d05e" providerId="LiveId" clId="{780BC2BE-372E-4085-A819-FA620A4552FA}" dt="2022-09-08T07:06:34.357" v="202" actId="20577"/>
          <ac:spMkLst>
            <pc:docMk/>
            <pc:sldMk cId="0" sldId="1192"/>
            <ac:spMk id="2" creationId="{00000000-0000-0000-0000-000000000000}"/>
          </ac:spMkLst>
        </pc:spChg>
        <pc:spChg chg="mod">
          <ac:chgData name="Jiang Jingyan" userId="5aa46e66a768d05e" providerId="LiveId" clId="{780BC2BE-372E-4085-A819-FA620A4552FA}" dt="2022-09-08T07:06:27.526" v="198" actId="20577"/>
          <ac:spMkLst>
            <pc:docMk/>
            <pc:sldMk cId="0" sldId="1192"/>
            <ac:spMk id="11" creationId="{00000000-0000-0000-0000-000000000000}"/>
          </ac:spMkLst>
        </pc:spChg>
      </pc:sldChg>
      <pc:sldChg chg="del">
        <pc:chgData name="Jiang Jingyan" userId="5aa46e66a768d05e" providerId="LiveId" clId="{780BC2BE-372E-4085-A819-FA620A4552FA}" dt="2022-09-03T08:18:43.835" v="157" actId="2696"/>
        <pc:sldMkLst>
          <pc:docMk/>
          <pc:sldMk cId="0" sldId="1193"/>
        </pc:sldMkLst>
      </pc:sldChg>
      <pc:sldChg chg="del">
        <pc:chgData name="Jiang Jingyan" userId="5aa46e66a768d05e" providerId="LiveId" clId="{780BC2BE-372E-4085-A819-FA620A4552FA}" dt="2022-09-03T08:18:43.835" v="157" actId="2696"/>
        <pc:sldMkLst>
          <pc:docMk/>
          <pc:sldMk cId="0" sldId="1194"/>
        </pc:sldMkLst>
      </pc:sldChg>
      <pc:sldChg chg="modSp mod">
        <pc:chgData name="Jiang Jingyan" userId="5aa46e66a768d05e" providerId="LiveId" clId="{780BC2BE-372E-4085-A819-FA620A4552FA}" dt="2022-09-08T07:06:55.208" v="208" actId="20577"/>
        <pc:sldMkLst>
          <pc:docMk/>
          <pc:sldMk cId="0" sldId="1195"/>
        </pc:sldMkLst>
        <pc:spChg chg="mod">
          <ac:chgData name="Jiang Jingyan" userId="5aa46e66a768d05e" providerId="LiveId" clId="{780BC2BE-372E-4085-A819-FA620A4552FA}" dt="2022-09-08T07:06:55.208" v="208" actId="20577"/>
          <ac:spMkLst>
            <pc:docMk/>
            <pc:sldMk cId="0" sldId="1195"/>
            <ac:spMk id="2" creationId="{00000000-0000-0000-0000-000000000000}"/>
          </ac:spMkLst>
        </pc:spChg>
        <pc:spChg chg="mod">
          <ac:chgData name="Jiang Jingyan" userId="5aa46e66a768d05e" providerId="LiveId" clId="{780BC2BE-372E-4085-A819-FA620A4552FA}" dt="2022-09-08T07:06:49.554" v="204" actId="20577"/>
          <ac:spMkLst>
            <pc:docMk/>
            <pc:sldMk cId="0" sldId="1195"/>
            <ac:spMk id="11" creationId="{00000000-0000-0000-0000-000000000000}"/>
          </ac:spMkLst>
        </pc:spChg>
      </pc:sldChg>
      <pc:sldChg chg="modSp mod">
        <pc:chgData name="Jiang Jingyan" userId="5aa46e66a768d05e" providerId="LiveId" clId="{780BC2BE-372E-4085-A819-FA620A4552FA}" dt="2022-09-08T12:08:56.127" v="537" actId="20577"/>
        <pc:sldMkLst>
          <pc:docMk/>
          <pc:sldMk cId="0" sldId="1196"/>
        </pc:sldMkLst>
        <pc:spChg chg="mod">
          <ac:chgData name="Jiang Jingyan" userId="5aa46e66a768d05e" providerId="LiveId" clId="{780BC2BE-372E-4085-A819-FA620A4552FA}" dt="2022-09-08T12:08:56.127" v="537" actId="20577"/>
          <ac:spMkLst>
            <pc:docMk/>
            <pc:sldMk cId="0" sldId="1196"/>
            <ac:spMk id="2" creationId="{00000000-0000-0000-0000-000000000000}"/>
          </ac:spMkLst>
        </pc:spChg>
        <pc:spChg chg="mod">
          <ac:chgData name="Jiang Jingyan" userId="5aa46e66a768d05e" providerId="LiveId" clId="{780BC2BE-372E-4085-A819-FA620A4552FA}" dt="2022-09-08T12:08:50.071" v="533" actId="20577"/>
          <ac:spMkLst>
            <pc:docMk/>
            <pc:sldMk cId="0" sldId="1196"/>
            <ac:spMk id="11" creationId="{00000000-0000-0000-0000-000000000000}"/>
          </ac:spMkLst>
        </pc:spChg>
      </pc:sldChg>
      <pc:sldChg chg="modSp mod">
        <pc:chgData name="Jiang Jingyan" userId="5aa46e66a768d05e" providerId="LiveId" clId="{780BC2BE-372E-4085-A819-FA620A4552FA}" dt="2022-09-08T12:09:45.531" v="544" actId="20577"/>
        <pc:sldMkLst>
          <pc:docMk/>
          <pc:sldMk cId="0" sldId="1197"/>
        </pc:sldMkLst>
        <pc:spChg chg="mod">
          <ac:chgData name="Jiang Jingyan" userId="5aa46e66a768d05e" providerId="LiveId" clId="{780BC2BE-372E-4085-A819-FA620A4552FA}" dt="2022-09-08T12:09:45.531" v="544" actId="20577"/>
          <ac:spMkLst>
            <pc:docMk/>
            <pc:sldMk cId="0" sldId="1197"/>
            <ac:spMk id="2" creationId="{00000000-0000-0000-0000-000000000000}"/>
          </ac:spMkLst>
        </pc:spChg>
        <pc:spChg chg="mod">
          <ac:chgData name="Jiang Jingyan" userId="5aa46e66a768d05e" providerId="LiveId" clId="{780BC2BE-372E-4085-A819-FA620A4552FA}" dt="2022-09-08T12:09:38.358" v="540" actId="20577"/>
          <ac:spMkLst>
            <pc:docMk/>
            <pc:sldMk cId="0" sldId="1197"/>
            <ac:spMk id="11" creationId="{00000000-0000-0000-0000-000000000000}"/>
          </ac:spMkLst>
        </pc:spChg>
      </pc:sldChg>
      <pc:sldChg chg="modSp mod">
        <pc:chgData name="Jiang Jingyan" userId="5aa46e66a768d05e" providerId="LiveId" clId="{780BC2BE-372E-4085-A819-FA620A4552FA}" dt="2022-09-08T12:12:22.604" v="603" actId="20577"/>
        <pc:sldMkLst>
          <pc:docMk/>
          <pc:sldMk cId="0" sldId="1198"/>
        </pc:sldMkLst>
        <pc:spChg chg="mod">
          <ac:chgData name="Jiang Jingyan" userId="5aa46e66a768d05e" providerId="LiveId" clId="{780BC2BE-372E-4085-A819-FA620A4552FA}" dt="2022-09-08T12:12:22.604" v="603" actId="20577"/>
          <ac:spMkLst>
            <pc:docMk/>
            <pc:sldMk cId="0" sldId="1198"/>
            <ac:spMk id="2" creationId="{00000000-0000-0000-0000-000000000000}"/>
          </ac:spMkLst>
        </pc:spChg>
        <pc:spChg chg="mod">
          <ac:chgData name="Jiang Jingyan" userId="5aa46e66a768d05e" providerId="LiveId" clId="{780BC2BE-372E-4085-A819-FA620A4552FA}" dt="2022-09-08T12:12:18.171" v="599" actId="20577"/>
          <ac:spMkLst>
            <pc:docMk/>
            <pc:sldMk cId="0" sldId="1198"/>
            <ac:spMk id="11" creationId="{00000000-0000-0000-0000-000000000000}"/>
          </ac:spMkLst>
        </pc:spChg>
      </pc:sldChg>
      <pc:sldChg chg="modSp del mod">
        <pc:chgData name="Jiang Jingyan" userId="5aa46e66a768d05e" providerId="LiveId" clId="{780BC2BE-372E-4085-A819-FA620A4552FA}" dt="2022-09-08T12:23:46.615" v="661" actId="2696"/>
        <pc:sldMkLst>
          <pc:docMk/>
          <pc:sldMk cId="0" sldId="1200"/>
        </pc:sldMkLst>
        <pc:spChg chg="mod">
          <ac:chgData name="Jiang Jingyan" userId="5aa46e66a768d05e" providerId="LiveId" clId="{780BC2BE-372E-4085-A819-FA620A4552FA}" dt="2022-09-08T12:22:07.956" v="654" actId="207"/>
          <ac:spMkLst>
            <pc:docMk/>
            <pc:sldMk cId="0" sldId="1200"/>
            <ac:spMk id="2" creationId="{00000000-0000-0000-0000-000000000000}"/>
          </ac:spMkLst>
        </pc:spChg>
        <pc:spChg chg="mod">
          <ac:chgData name="Jiang Jingyan" userId="5aa46e66a768d05e" providerId="LiveId" clId="{780BC2BE-372E-4085-A819-FA620A4552FA}" dt="2022-09-08T12:12:54.573" v="604" actId="20577"/>
          <ac:spMkLst>
            <pc:docMk/>
            <pc:sldMk cId="0" sldId="1200"/>
            <ac:spMk id="11" creationId="{00000000-0000-0000-0000-000000000000}"/>
          </ac:spMkLst>
        </pc:spChg>
      </pc:sldChg>
      <pc:sldChg chg="del">
        <pc:chgData name="Jiang Jingyan" userId="5aa46e66a768d05e" providerId="LiveId" clId="{780BC2BE-372E-4085-A819-FA620A4552FA}" dt="2022-09-08T12:21:58.773" v="651" actId="2696"/>
        <pc:sldMkLst>
          <pc:docMk/>
          <pc:sldMk cId="0" sldId="1201"/>
        </pc:sldMkLst>
      </pc:sldChg>
      <pc:sldChg chg="del">
        <pc:chgData name="Jiang Jingyan" userId="5aa46e66a768d05e" providerId="LiveId" clId="{780BC2BE-372E-4085-A819-FA620A4552FA}" dt="2022-09-08T12:15:59.372" v="614" actId="2696"/>
        <pc:sldMkLst>
          <pc:docMk/>
          <pc:sldMk cId="0" sldId="1202"/>
        </pc:sldMkLst>
      </pc:sldChg>
      <pc:sldChg chg="del">
        <pc:chgData name="Jiang Jingyan" userId="5aa46e66a768d05e" providerId="LiveId" clId="{780BC2BE-372E-4085-A819-FA620A4552FA}" dt="2022-09-08T12:22:03.913" v="653" actId="2696"/>
        <pc:sldMkLst>
          <pc:docMk/>
          <pc:sldMk cId="0" sldId="1203"/>
        </pc:sldMkLst>
      </pc:sldChg>
      <pc:sldChg chg="del">
        <pc:chgData name="Jiang Jingyan" userId="5aa46e66a768d05e" providerId="LiveId" clId="{780BC2BE-372E-4085-A819-FA620A4552FA}" dt="2022-09-08T12:36:14.425" v="718" actId="2696"/>
        <pc:sldMkLst>
          <pc:docMk/>
          <pc:sldMk cId="0" sldId="1204"/>
        </pc:sldMkLst>
      </pc:sldChg>
      <pc:sldChg chg="modSp del">
        <pc:chgData name="Jiang Jingyan" userId="5aa46e66a768d05e" providerId="LiveId" clId="{780BC2BE-372E-4085-A819-FA620A4552FA}" dt="2022-09-03T08:18:43.835" v="157" actId="2696"/>
        <pc:sldMkLst>
          <pc:docMk/>
          <pc:sldMk cId="0" sldId="1206"/>
        </pc:sldMkLst>
        <pc:spChg chg="mod">
          <ac:chgData name="Jiang Jingyan" userId="5aa46e66a768d05e" providerId="LiveId" clId="{780BC2BE-372E-4085-A819-FA620A4552FA}" dt="2022-08-23T13:41:16.021" v="129"/>
          <ac:spMkLst>
            <pc:docMk/>
            <pc:sldMk cId="0" sldId="1206"/>
            <ac:spMk id="2" creationId="{00000000-0000-0000-0000-000000000000}"/>
          </ac:spMkLst>
        </pc:spChg>
        <pc:spChg chg="mod">
          <ac:chgData name="Jiang Jingyan" userId="5aa46e66a768d05e" providerId="LiveId" clId="{780BC2BE-372E-4085-A819-FA620A4552FA}" dt="2022-08-23T13:41:16.021" v="129"/>
          <ac:spMkLst>
            <pc:docMk/>
            <pc:sldMk cId="0" sldId="120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07"/>
        </pc:sldMkLst>
        <pc:spChg chg="mod">
          <ac:chgData name="Jiang Jingyan" userId="5aa46e66a768d05e" providerId="LiveId" clId="{780BC2BE-372E-4085-A819-FA620A4552FA}" dt="2022-08-23T13:41:16.021" v="129"/>
          <ac:spMkLst>
            <pc:docMk/>
            <pc:sldMk cId="0" sldId="1207"/>
            <ac:spMk id="2" creationId="{00000000-0000-0000-0000-000000000000}"/>
          </ac:spMkLst>
        </pc:spChg>
        <pc:spChg chg="mod">
          <ac:chgData name="Jiang Jingyan" userId="5aa46e66a768d05e" providerId="LiveId" clId="{780BC2BE-372E-4085-A819-FA620A4552FA}" dt="2022-08-23T13:41:16.021" v="129"/>
          <ac:spMkLst>
            <pc:docMk/>
            <pc:sldMk cId="0" sldId="1207"/>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1208"/>
        </pc:sldMkLst>
        <pc:spChg chg="mod">
          <ac:chgData name="Jiang Jingyan" userId="5aa46e66a768d05e" providerId="LiveId" clId="{780BC2BE-372E-4085-A819-FA620A4552FA}" dt="2022-08-23T13:39:33.346" v="69" actId="27636"/>
          <ac:spMkLst>
            <pc:docMk/>
            <pc:sldMk cId="0" sldId="120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09"/>
        </pc:sldMkLst>
        <pc:spChg chg="mod">
          <ac:chgData name="Jiang Jingyan" userId="5aa46e66a768d05e" providerId="LiveId" clId="{780BC2BE-372E-4085-A819-FA620A4552FA}" dt="2022-08-23T13:41:16.021" v="129"/>
          <ac:spMkLst>
            <pc:docMk/>
            <pc:sldMk cId="0" sldId="1209"/>
            <ac:spMk id="2" creationId="{00000000-0000-0000-0000-000000000000}"/>
          </ac:spMkLst>
        </pc:spChg>
        <pc:spChg chg="mod">
          <ac:chgData name="Jiang Jingyan" userId="5aa46e66a768d05e" providerId="LiveId" clId="{780BC2BE-372E-4085-A819-FA620A4552FA}" dt="2022-08-23T13:41:16.021" v="129"/>
          <ac:spMkLst>
            <pc:docMk/>
            <pc:sldMk cId="0" sldId="120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0"/>
        </pc:sldMkLst>
        <pc:spChg chg="mod">
          <ac:chgData name="Jiang Jingyan" userId="5aa46e66a768d05e" providerId="LiveId" clId="{780BC2BE-372E-4085-A819-FA620A4552FA}" dt="2022-08-23T13:41:16.021" v="129"/>
          <ac:spMkLst>
            <pc:docMk/>
            <pc:sldMk cId="0" sldId="121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1"/>
        </pc:sldMkLst>
        <pc:spChg chg="mod">
          <ac:chgData name="Jiang Jingyan" userId="5aa46e66a768d05e" providerId="LiveId" clId="{780BC2BE-372E-4085-A819-FA620A4552FA}" dt="2022-08-23T13:41:16.021" v="129"/>
          <ac:spMkLst>
            <pc:docMk/>
            <pc:sldMk cId="0" sldId="1211"/>
            <ac:spMk id="2" creationId="{00000000-0000-0000-0000-000000000000}"/>
          </ac:spMkLst>
        </pc:spChg>
        <pc:spChg chg="mod">
          <ac:chgData name="Jiang Jingyan" userId="5aa46e66a768d05e" providerId="LiveId" clId="{780BC2BE-372E-4085-A819-FA620A4552FA}" dt="2022-08-23T13:41:16.021" v="129"/>
          <ac:spMkLst>
            <pc:docMk/>
            <pc:sldMk cId="0" sldId="1211"/>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2"/>
        </pc:sldMkLst>
        <pc:spChg chg="mod">
          <ac:chgData name="Jiang Jingyan" userId="5aa46e66a768d05e" providerId="LiveId" clId="{780BC2BE-372E-4085-A819-FA620A4552FA}" dt="2022-08-23T13:41:16.021" v="129"/>
          <ac:spMkLst>
            <pc:docMk/>
            <pc:sldMk cId="0" sldId="1212"/>
            <ac:spMk id="2" creationId="{00000000-0000-0000-0000-000000000000}"/>
          </ac:spMkLst>
        </pc:spChg>
        <pc:spChg chg="mod">
          <ac:chgData name="Jiang Jingyan" userId="5aa46e66a768d05e" providerId="LiveId" clId="{780BC2BE-372E-4085-A819-FA620A4552FA}" dt="2022-08-23T13:41:16.021" v="129"/>
          <ac:spMkLst>
            <pc:docMk/>
            <pc:sldMk cId="0" sldId="121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3"/>
        </pc:sldMkLst>
        <pc:spChg chg="mod">
          <ac:chgData name="Jiang Jingyan" userId="5aa46e66a768d05e" providerId="LiveId" clId="{780BC2BE-372E-4085-A819-FA620A4552FA}" dt="2022-08-23T13:41:16.021" v="129"/>
          <ac:spMkLst>
            <pc:docMk/>
            <pc:sldMk cId="0" sldId="1213"/>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4"/>
        </pc:sldMkLst>
        <pc:spChg chg="mod">
          <ac:chgData name="Jiang Jingyan" userId="5aa46e66a768d05e" providerId="LiveId" clId="{780BC2BE-372E-4085-A819-FA620A4552FA}" dt="2022-08-23T13:39:32.651" v="68"/>
          <ac:spMkLst>
            <pc:docMk/>
            <pc:sldMk cId="0" sldId="1214"/>
            <ac:spMk id="28675" creationId="{00000000-0000-0000-0000-000000000000}"/>
          </ac:spMkLst>
        </pc:spChg>
      </pc:sldChg>
      <pc:sldChg chg="del">
        <pc:chgData name="Jiang Jingyan" userId="5aa46e66a768d05e" providerId="LiveId" clId="{780BC2BE-372E-4085-A819-FA620A4552FA}" dt="2022-09-03T08:18:43.835" v="157" actId="2696"/>
        <pc:sldMkLst>
          <pc:docMk/>
          <pc:sldMk cId="0" sldId="1215"/>
        </pc:sldMkLst>
      </pc:sldChg>
      <pc:sldChg chg="modSp del">
        <pc:chgData name="Jiang Jingyan" userId="5aa46e66a768d05e" providerId="LiveId" clId="{780BC2BE-372E-4085-A819-FA620A4552FA}" dt="2022-09-03T08:18:43.835" v="157" actId="2696"/>
        <pc:sldMkLst>
          <pc:docMk/>
          <pc:sldMk cId="0" sldId="1216"/>
        </pc:sldMkLst>
        <pc:spChg chg="mod">
          <ac:chgData name="Jiang Jingyan" userId="5aa46e66a768d05e" providerId="LiveId" clId="{780BC2BE-372E-4085-A819-FA620A4552FA}" dt="2022-08-23T13:41:16.021" v="129"/>
          <ac:spMkLst>
            <pc:docMk/>
            <pc:sldMk cId="0" sldId="1216"/>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7"/>
        </pc:sldMkLst>
        <pc:spChg chg="mod">
          <ac:chgData name="Jiang Jingyan" userId="5aa46e66a768d05e" providerId="LiveId" clId="{780BC2BE-372E-4085-A819-FA620A4552FA}" dt="2022-08-23T13:41:16.021" v="129"/>
          <ac:spMkLst>
            <pc:docMk/>
            <pc:sldMk cId="0" sldId="1217"/>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8"/>
        </pc:sldMkLst>
        <pc:spChg chg="mod">
          <ac:chgData name="Jiang Jingyan" userId="5aa46e66a768d05e" providerId="LiveId" clId="{780BC2BE-372E-4085-A819-FA620A4552FA}" dt="2022-08-23T13:41:16.021" v="129"/>
          <ac:spMkLst>
            <pc:docMk/>
            <pc:sldMk cId="0" sldId="1218"/>
            <ac:spMk id="2" creationId="{00000000-0000-0000-0000-000000000000}"/>
          </ac:spMkLst>
        </pc:spChg>
        <pc:spChg chg="mod">
          <ac:chgData name="Jiang Jingyan" userId="5aa46e66a768d05e" providerId="LiveId" clId="{780BC2BE-372E-4085-A819-FA620A4552FA}" dt="2022-08-23T13:41:16.021" v="129"/>
          <ac:spMkLst>
            <pc:docMk/>
            <pc:sldMk cId="0" sldId="121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9"/>
        </pc:sldMkLst>
        <pc:spChg chg="mod">
          <ac:chgData name="Jiang Jingyan" userId="5aa46e66a768d05e" providerId="LiveId" clId="{780BC2BE-372E-4085-A819-FA620A4552FA}" dt="2022-08-23T13:41:16.021" v="129"/>
          <ac:spMkLst>
            <pc:docMk/>
            <pc:sldMk cId="0" sldId="121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0"/>
        </pc:sldMkLst>
        <pc:spChg chg="mod">
          <ac:chgData name="Jiang Jingyan" userId="5aa46e66a768d05e" providerId="LiveId" clId="{780BC2BE-372E-4085-A819-FA620A4552FA}" dt="2022-08-23T13:41:16.021" v="129"/>
          <ac:spMkLst>
            <pc:docMk/>
            <pc:sldMk cId="0" sldId="122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1"/>
        </pc:sldMkLst>
        <pc:spChg chg="mod">
          <ac:chgData name="Jiang Jingyan" userId="5aa46e66a768d05e" providerId="LiveId" clId="{780BC2BE-372E-4085-A819-FA620A4552FA}" dt="2022-08-23T13:41:16.021" v="129"/>
          <ac:spMkLst>
            <pc:docMk/>
            <pc:sldMk cId="0" sldId="1221"/>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1222"/>
        </pc:sldMkLst>
        <pc:spChg chg="mod">
          <ac:chgData name="Jiang Jingyan" userId="5aa46e66a768d05e" providerId="LiveId" clId="{780BC2BE-372E-4085-A819-FA620A4552FA}" dt="2022-08-23T13:39:33.388" v="70" actId="27636"/>
          <ac:spMkLst>
            <pc:docMk/>
            <pc:sldMk cId="0" sldId="1222"/>
            <ac:spMk id="3" creationId="{00000000-0000-0000-0000-000000000000}"/>
          </ac:spMkLst>
        </pc:spChg>
        <pc:spChg chg="mod">
          <ac:chgData name="Jiang Jingyan" userId="5aa46e66a768d05e" providerId="LiveId" clId="{780BC2BE-372E-4085-A819-FA620A4552FA}" dt="2022-08-23T13:41:16.021" v="129"/>
          <ac:spMkLst>
            <pc:docMk/>
            <pc:sldMk cId="0" sldId="1222"/>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1223"/>
        </pc:sldMkLst>
        <pc:spChg chg="mod">
          <ac:chgData name="Jiang Jingyan" userId="5aa46e66a768d05e" providerId="LiveId" clId="{780BC2BE-372E-4085-A819-FA620A4552FA}" dt="2022-08-23T13:39:48.005" v="73" actId="14100"/>
          <ac:spMkLst>
            <pc:docMk/>
            <pc:sldMk cId="0" sldId="1223"/>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4"/>
        </pc:sldMkLst>
        <pc:spChg chg="mod">
          <ac:chgData name="Jiang Jingyan" userId="5aa46e66a768d05e" providerId="LiveId" clId="{780BC2BE-372E-4085-A819-FA620A4552FA}" dt="2022-08-23T13:39:32.651" v="68"/>
          <ac:spMkLst>
            <pc:docMk/>
            <pc:sldMk cId="0" sldId="1224"/>
            <ac:spMk id="10242" creationId="{00000000-0000-0000-0000-000000000000}"/>
          </ac:spMkLst>
        </pc:spChg>
        <pc:picChg chg="mod">
          <ac:chgData name="Jiang Jingyan" userId="5aa46e66a768d05e" providerId="LiveId" clId="{780BC2BE-372E-4085-A819-FA620A4552FA}" dt="2022-08-23T13:40:07.631" v="75" actId="14100"/>
          <ac:picMkLst>
            <pc:docMk/>
            <pc:sldMk cId="0" sldId="1224"/>
            <ac:picMk id="19461" creationId="{00000000-0000-0000-0000-000000000000}"/>
          </ac:picMkLst>
        </pc:picChg>
      </pc:sldChg>
      <pc:sldChg chg="modSp del">
        <pc:chgData name="Jiang Jingyan" userId="5aa46e66a768d05e" providerId="LiveId" clId="{780BC2BE-372E-4085-A819-FA620A4552FA}" dt="2022-09-03T08:18:43.835" v="157" actId="2696"/>
        <pc:sldMkLst>
          <pc:docMk/>
          <pc:sldMk cId="0" sldId="1225"/>
        </pc:sldMkLst>
        <pc:spChg chg="mod">
          <ac:chgData name="Jiang Jingyan" userId="5aa46e66a768d05e" providerId="LiveId" clId="{780BC2BE-372E-4085-A819-FA620A4552FA}" dt="2022-08-23T13:41:16.021" v="129"/>
          <ac:spMkLst>
            <pc:docMk/>
            <pc:sldMk cId="0" sldId="1225"/>
            <ac:spMk id="2" creationId="{00000000-0000-0000-0000-000000000000}"/>
          </ac:spMkLst>
        </pc:spChg>
      </pc:sldChg>
      <pc:sldChg chg="del">
        <pc:chgData name="Jiang Jingyan" userId="5aa46e66a768d05e" providerId="LiveId" clId="{780BC2BE-372E-4085-A819-FA620A4552FA}" dt="2022-09-03T08:18:43.835" v="157" actId="2696"/>
        <pc:sldMkLst>
          <pc:docMk/>
          <pc:sldMk cId="0" sldId="1226"/>
        </pc:sldMkLst>
      </pc:sldChg>
      <pc:sldChg chg="modSp del">
        <pc:chgData name="Jiang Jingyan" userId="5aa46e66a768d05e" providerId="LiveId" clId="{780BC2BE-372E-4085-A819-FA620A4552FA}" dt="2022-09-03T08:18:43.835" v="157" actId="2696"/>
        <pc:sldMkLst>
          <pc:docMk/>
          <pc:sldMk cId="0" sldId="1227"/>
        </pc:sldMkLst>
        <pc:spChg chg="mod">
          <ac:chgData name="Jiang Jingyan" userId="5aa46e66a768d05e" providerId="LiveId" clId="{780BC2BE-372E-4085-A819-FA620A4552FA}" dt="2022-08-23T13:41:16.021" v="129"/>
          <ac:spMkLst>
            <pc:docMk/>
            <pc:sldMk cId="0" sldId="1227"/>
            <ac:spMk id="2" creationId="{00000000-0000-0000-0000-000000000000}"/>
          </ac:spMkLst>
        </pc:spChg>
        <pc:spChg chg="mod">
          <ac:chgData name="Jiang Jingyan" userId="5aa46e66a768d05e" providerId="LiveId" clId="{780BC2BE-372E-4085-A819-FA620A4552FA}" dt="2022-08-23T13:41:16.021" v="129"/>
          <ac:spMkLst>
            <pc:docMk/>
            <pc:sldMk cId="0" sldId="122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28"/>
        </pc:sldMkLst>
        <pc:picChg chg="mod">
          <ac:chgData name="Jiang Jingyan" userId="5aa46e66a768d05e" providerId="LiveId" clId="{780BC2BE-372E-4085-A819-FA620A4552FA}" dt="2022-08-23T13:41:16.021" v="129"/>
          <ac:picMkLst>
            <pc:docMk/>
            <pc:sldMk cId="0" sldId="1228"/>
            <ac:picMk id="4" creationId="{00000000-0000-0000-0000-000000000000}"/>
          </ac:picMkLst>
        </pc:picChg>
      </pc:sldChg>
      <pc:sldChg chg="modSp del">
        <pc:chgData name="Jiang Jingyan" userId="5aa46e66a768d05e" providerId="LiveId" clId="{780BC2BE-372E-4085-A819-FA620A4552FA}" dt="2022-09-03T08:18:43.835" v="157" actId="2696"/>
        <pc:sldMkLst>
          <pc:docMk/>
          <pc:sldMk cId="0" sldId="1229"/>
        </pc:sldMkLst>
        <pc:spChg chg="mod">
          <ac:chgData name="Jiang Jingyan" userId="5aa46e66a768d05e" providerId="LiveId" clId="{780BC2BE-372E-4085-A819-FA620A4552FA}" dt="2022-08-23T13:41:16.021" v="129"/>
          <ac:spMkLst>
            <pc:docMk/>
            <pc:sldMk cId="0" sldId="122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30"/>
        </pc:sldMkLst>
        <pc:spChg chg="mod">
          <ac:chgData name="Jiang Jingyan" userId="5aa46e66a768d05e" providerId="LiveId" clId="{780BC2BE-372E-4085-A819-FA620A4552FA}" dt="2022-08-23T13:41:16.021" v="129"/>
          <ac:spMkLst>
            <pc:docMk/>
            <pc:sldMk cId="0" sldId="1230"/>
            <ac:spMk id="3" creationId="{00000000-0000-0000-0000-000000000000}"/>
          </ac:spMkLst>
        </pc:spChg>
        <pc:spChg chg="mod">
          <ac:chgData name="Jiang Jingyan" userId="5aa46e66a768d05e" providerId="LiveId" clId="{780BC2BE-372E-4085-A819-FA620A4552FA}" dt="2022-08-23T13:41:16.021" v="129"/>
          <ac:spMkLst>
            <pc:docMk/>
            <pc:sldMk cId="0" sldId="1230"/>
            <ac:spMk id="5" creationId="{00000000-0000-0000-0000-000000000000}"/>
          </ac:spMkLst>
        </pc:spChg>
      </pc:sldChg>
      <pc:sldChg chg="modSp del">
        <pc:chgData name="Jiang Jingyan" userId="5aa46e66a768d05e" providerId="LiveId" clId="{780BC2BE-372E-4085-A819-FA620A4552FA}" dt="2022-09-03T08:18:43.835" v="157" actId="2696"/>
        <pc:sldMkLst>
          <pc:docMk/>
          <pc:sldMk cId="0" sldId="1231"/>
        </pc:sldMkLst>
        <pc:picChg chg="mod">
          <ac:chgData name="Jiang Jingyan" userId="5aa46e66a768d05e" providerId="LiveId" clId="{780BC2BE-372E-4085-A819-FA620A4552FA}" dt="2022-08-23T13:41:16.021" v="129"/>
          <ac:picMkLst>
            <pc:docMk/>
            <pc:sldMk cId="0" sldId="1231"/>
            <ac:picMk id="4" creationId="{00000000-0000-0000-0000-000000000000}"/>
          </ac:picMkLst>
        </pc:picChg>
      </pc:sldChg>
      <pc:sldChg chg="del">
        <pc:chgData name="Jiang Jingyan" userId="5aa46e66a768d05e" providerId="LiveId" clId="{780BC2BE-372E-4085-A819-FA620A4552FA}" dt="2022-09-03T08:18:43.835" v="157" actId="2696"/>
        <pc:sldMkLst>
          <pc:docMk/>
          <pc:sldMk cId="0" sldId="1232"/>
        </pc:sldMkLst>
      </pc:sldChg>
      <pc:sldChg chg="del">
        <pc:chgData name="Jiang Jingyan" userId="5aa46e66a768d05e" providerId="LiveId" clId="{780BC2BE-372E-4085-A819-FA620A4552FA}" dt="2022-09-03T08:18:43.835" v="157" actId="2696"/>
        <pc:sldMkLst>
          <pc:docMk/>
          <pc:sldMk cId="0" sldId="1233"/>
        </pc:sldMkLst>
      </pc:sldChg>
      <pc:sldChg chg="modSp del">
        <pc:chgData name="Jiang Jingyan" userId="5aa46e66a768d05e" providerId="LiveId" clId="{780BC2BE-372E-4085-A819-FA620A4552FA}" dt="2022-09-03T08:18:43.835" v="157" actId="2696"/>
        <pc:sldMkLst>
          <pc:docMk/>
          <pc:sldMk cId="0" sldId="1234"/>
        </pc:sldMkLst>
        <pc:spChg chg="mod">
          <ac:chgData name="Jiang Jingyan" userId="5aa46e66a768d05e" providerId="LiveId" clId="{780BC2BE-372E-4085-A819-FA620A4552FA}" dt="2022-08-23T13:41:16.021" v="129"/>
          <ac:spMkLst>
            <pc:docMk/>
            <pc:sldMk cId="0" sldId="1234"/>
            <ac:spMk id="2" creationId="{00000000-0000-0000-0000-000000000000}"/>
          </ac:spMkLst>
        </pc:spChg>
        <pc:spChg chg="mod">
          <ac:chgData name="Jiang Jingyan" userId="5aa46e66a768d05e" providerId="LiveId" clId="{780BC2BE-372E-4085-A819-FA620A4552FA}" dt="2022-08-23T13:41:16.021" v="129"/>
          <ac:spMkLst>
            <pc:docMk/>
            <pc:sldMk cId="0" sldId="1234"/>
            <ac:spMk id="3" creationId="{00000000-0000-0000-0000-000000000000}"/>
          </ac:spMkLst>
        </pc:spChg>
      </pc:sldChg>
      <pc:sldChg chg="del">
        <pc:chgData name="Jiang Jingyan" userId="5aa46e66a768d05e" providerId="LiveId" clId="{780BC2BE-372E-4085-A819-FA620A4552FA}" dt="2022-09-03T08:18:43.835" v="157" actId="2696"/>
        <pc:sldMkLst>
          <pc:docMk/>
          <pc:sldMk cId="0" sldId="1235"/>
        </pc:sldMkLst>
      </pc:sldChg>
      <pc:sldChg chg="modSp del">
        <pc:chgData name="Jiang Jingyan" userId="5aa46e66a768d05e" providerId="LiveId" clId="{780BC2BE-372E-4085-A819-FA620A4552FA}" dt="2022-09-03T08:18:43.835" v="157" actId="2696"/>
        <pc:sldMkLst>
          <pc:docMk/>
          <pc:sldMk cId="0" sldId="1236"/>
        </pc:sldMkLst>
        <pc:spChg chg="mod">
          <ac:chgData name="Jiang Jingyan" userId="5aa46e66a768d05e" providerId="LiveId" clId="{780BC2BE-372E-4085-A819-FA620A4552FA}" dt="2022-08-23T13:41:16.021" v="129"/>
          <ac:spMkLst>
            <pc:docMk/>
            <pc:sldMk cId="0" sldId="1236"/>
            <ac:spMk id="3" creationId="{00000000-0000-0000-0000-000000000000}"/>
          </ac:spMkLst>
        </pc:spChg>
      </pc:sldChg>
      <pc:sldChg chg="del">
        <pc:chgData name="Jiang Jingyan" userId="5aa46e66a768d05e" providerId="LiveId" clId="{780BC2BE-372E-4085-A819-FA620A4552FA}" dt="2022-09-03T08:18:43.835" v="157" actId="2696"/>
        <pc:sldMkLst>
          <pc:docMk/>
          <pc:sldMk cId="0" sldId="1237"/>
        </pc:sldMkLst>
      </pc:sldChg>
      <pc:sldChg chg="modSp del">
        <pc:chgData name="Jiang Jingyan" userId="5aa46e66a768d05e" providerId="LiveId" clId="{780BC2BE-372E-4085-A819-FA620A4552FA}" dt="2022-09-03T08:18:43.835" v="157" actId="2696"/>
        <pc:sldMkLst>
          <pc:docMk/>
          <pc:sldMk cId="0" sldId="1238"/>
        </pc:sldMkLst>
        <pc:spChg chg="mod">
          <ac:chgData name="Jiang Jingyan" userId="5aa46e66a768d05e" providerId="LiveId" clId="{780BC2BE-372E-4085-A819-FA620A4552FA}" dt="2022-08-23T13:41:16.021" v="129"/>
          <ac:spMkLst>
            <pc:docMk/>
            <pc:sldMk cId="0" sldId="1238"/>
            <ac:spMk id="2" creationId="{00000000-0000-0000-0000-000000000000}"/>
          </ac:spMkLst>
        </pc:spChg>
      </pc:sldChg>
      <pc:sldChg chg="del">
        <pc:chgData name="Jiang Jingyan" userId="5aa46e66a768d05e" providerId="LiveId" clId="{780BC2BE-372E-4085-A819-FA620A4552FA}" dt="2022-09-03T08:18:43.835" v="157" actId="2696"/>
        <pc:sldMkLst>
          <pc:docMk/>
          <pc:sldMk cId="0" sldId="1239"/>
        </pc:sldMkLst>
      </pc:sldChg>
      <pc:sldChg chg="modSp del">
        <pc:chgData name="Jiang Jingyan" userId="5aa46e66a768d05e" providerId="LiveId" clId="{780BC2BE-372E-4085-A819-FA620A4552FA}" dt="2022-09-03T08:18:43.835" v="157" actId="2696"/>
        <pc:sldMkLst>
          <pc:docMk/>
          <pc:sldMk cId="0" sldId="1240"/>
        </pc:sldMkLst>
        <pc:spChg chg="mod">
          <ac:chgData name="Jiang Jingyan" userId="5aa46e66a768d05e" providerId="LiveId" clId="{780BC2BE-372E-4085-A819-FA620A4552FA}" dt="2022-08-23T13:41:16.021" v="129"/>
          <ac:spMkLst>
            <pc:docMk/>
            <pc:sldMk cId="0" sldId="1240"/>
            <ac:spMk id="2" creationId="{00000000-0000-0000-0000-000000000000}"/>
          </ac:spMkLst>
        </pc:spChg>
        <pc:spChg chg="mod">
          <ac:chgData name="Jiang Jingyan" userId="5aa46e66a768d05e" providerId="LiveId" clId="{780BC2BE-372E-4085-A819-FA620A4552FA}" dt="2022-08-23T13:41:16.021" v="129"/>
          <ac:spMkLst>
            <pc:docMk/>
            <pc:sldMk cId="0" sldId="1240"/>
            <ac:spMk id="3" creationId="{00000000-0000-0000-0000-000000000000}"/>
          </ac:spMkLst>
        </pc:spChg>
      </pc:sldChg>
      <pc:sldChg chg="del">
        <pc:chgData name="Jiang Jingyan" userId="5aa46e66a768d05e" providerId="LiveId" clId="{780BC2BE-372E-4085-A819-FA620A4552FA}" dt="2022-09-03T08:18:43.835" v="157" actId="2696"/>
        <pc:sldMkLst>
          <pc:docMk/>
          <pc:sldMk cId="0" sldId="1241"/>
        </pc:sldMkLst>
      </pc:sldChg>
      <pc:sldChg chg="modSp del">
        <pc:chgData name="Jiang Jingyan" userId="5aa46e66a768d05e" providerId="LiveId" clId="{780BC2BE-372E-4085-A819-FA620A4552FA}" dt="2022-09-03T08:18:43.835" v="157" actId="2696"/>
        <pc:sldMkLst>
          <pc:docMk/>
          <pc:sldMk cId="0" sldId="1242"/>
        </pc:sldMkLst>
        <pc:spChg chg="mod">
          <ac:chgData name="Jiang Jingyan" userId="5aa46e66a768d05e" providerId="LiveId" clId="{780BC2BE-372E-4085-A819-FA620A4552FA}" dt="2022-08-23T13:41:16.021" v="129"/>
          <ac:spMkLst>
            <pc:docMk/>
            <pc:sldMk cId="0" sldId="1242"/>
            <ac:spMk id="2" creationId="{00000000-0000-0000-0000-000000000000}"/>
          </ac:spMkLst>
        </pc:spChg>
      </pc:sldChg>
      <pc:sldChg chg="del">
        <pc:chgData name="Jiang Jingyan" userId="5aa46e66a768d05e" providerId="LiveId" clId="{780BC2BE-372E-4085-A819-FA620A4552FA}" dt="2022-09-03T08:18:43.835" v="157" actId="2696"/>
        <pc:sldMkLst>
          <pc:docMk/>
          <pc:sldMk cId="0" sldId="1243"/>
        </pc:sldMkLst>
      </pc:sldChg>
      <pc:sldChg chg="del">
        <pc:chgData name="Jiang Jingyan" userId="5aa46e66a768d05e" providerId="LiveId" clId="{780BC2BE-372E-4085-A819-FA620A4552FA}" dt="2022-09-03T08:18:43.835" v="157" actId="2696"/>
        <pc:sldMkLst>
          <pc:docMk/>
          <pc:sldMk cId="0" sldId="1244"/>
        </pc:sldMkLst>
      </pc:sldChg>
      <pc:sldChg chg="del">
        <pc:chgData name="Jiang Jingyan" userId="5aa46e66a768d05e" providerId="LiveId" clId="{780BC2BE-372E-4085-A819-FA620A4552FA}" dt="2022-09-03T08:18:43.835" v="157" actId="2696"/>
        <pc:sldMkLst>
          <pc:docMk/>
          <pc:sldMk cId="0" sldId="1245"/>
        </pc:sldMkLst>
      </pc:sldChg>
      <pc:sldChg chg="modSp del mod">
        <pc:chgData name="Jiang Jingyan" userId="5aa46e66a768d05e" providerId="LiveId" clId="{780BC2BE-372E-4085-A819-FA620A4552FA}" dt="2022-09-03T08:18:43.835" v="157" actId="2696"/>
        <pc:sldMkLst>
          <pc:docMk/>
          <pc:sldMk cId="0" sldId="1246"/>
        </pc:sldMkLst>
        <pc:spChg chg="mod">
          <ac:chgData name="Jiang Jingyan" userId="5aa46e66a768d05e" providerId="LiveId" clId="{780BC2BE-372E-4085-A819-FA620A4552FA}" dt="2022-08-23T13:41:16.021" v="129"/>
          <ac:spMkLst>
            <pc:docMk/>
            <pc:sldMk cId="0" sldId="1246"/>
            <ac:spMk id="2" creationId="{00000000-0000-0000-0000-000000000000}"/>
          </ac:spMkLst>
        </pc:spChg>
        <pc:spChg chg="mod">
          <ac:chgData name="Jiang Jingyan" userId="5aa46e66a768d05e" providerId="LiveId" clId="{780BC2BE-372E-4085-A819-FA620A4552FA}" dt="2022-08-23T13:41:16.021" v="129"/>
          <ac:spMkLst>
            <pc:docMk/>
            <pc:sldMk cId="0" sldId="124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47"/>
        </pc:sldMkLst>
        <pc:spChg chg="mod">
          <ac:chgData name="Jiang Jingyan" userId="5aa46e66a768d05e" providerId="LiveId" clId="{780BC2BE-372E-4085-A819-FA620A4552FA}" dt="2022-08-23T13:41:16.021" v="129"/>
          <ac:spMkLst>
            <pc:docMk/>
            <pc:sldMk cId="0" sldId="1247"/>
            <ac:spMk id="2" creationId="{00000000-0000-0000-0000-000000000000}"/>
          </ac:spMkLst>
        </pc:spChg>
        <pc:spChg chg="mod">
          <ac:chgData name="Jiang Jingyan" userId="5aa46e66a768d05e" providerId="LiveId" clId="{780BC2BE-372E-4085-A819-FA620A4552FA}" dt="2022-08-23T13:41:16.021" v="129"/>
          <ac:spMkLst>
            <pc:docMk/>
            <pc:sldMk cId="0" sldId="124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48"/>
        </pc:sldMkLst>
        <pc:spChg chg="mod">
          <ac:chgData name="Jiang Jingyan" userId="5aa46e66a768d05e" providerId="LiveId" clId="{780BC2BE-372E-4085-A819-FA620A4552FA}" dt="2022-08-23T13:41:16.021" v="129"/>
          <ac:spMkLst>
            <pc:docMk/>
            <pc:sldMk cId="0" sldId="1248"/>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49"/>
        </pc:sldMkLst>
        <pc:spChg chg="mod">
          <ac:chgData name="Jiang Jingyan" userId="5aa46e66a768d05e" providerId="LiveId" clId="{780BC2BE-372E-4085-A819-FA620A4552FA}" dt="2022-08-23T13:41:16.021" v="129"/>
          <ac:spMkLst>
            <pc:docMk/>
            <pc:sldMk cId="0" sldId="1249"/>
            <ac:spMk id="2" creationId="{00000000-0000-0000-0000-000000000000}"/>
          </ac:spMkLst>
        </pc:spChg>
      </pc:sldChg>
      <pc:sldChg chg="del">
        <pc:chgData name="Jiang Jingyan" userId="5aa46e66a768d05e" providerId="LiveId" clId="{780BC2BE-372E-4085-A819-FA620A4552FA}" dt="2022-09-03T08:18:43.835" v="157" actId="2696"/>
        <pc:sldMkLst>
          <pc:docMk/>
          <pc:sldMk cId="0" sldId="1250"/>
        </pc:sldMkLst>
      </pc:sldChg>
      <pc:sldChg chg="del">
        <pc:chgData name="Jiang Jingyan" userId="5aa46e66a768d05e" providerId="LiveId" clId="{780BC2BE-372E-4085-A819-FA620A4552FA}" dt="2022-09-03T08:18:43.835" v="157" actId="2696"/>
        <pc:sldMkLst>
          <pc:docMk/>
          <pc:sldMk cId="0" sldId="1251"/>
        </pc:sldMkLst>
      </pc:sldChg>
      <pc:sldChg chg="modSp del">
        <pc:chgData name="Jiang Jingyan" userId="5aa46e66a768d05e" providerId="LiveId" clId="{780BC2BE-372E-4085-A819-FA620A4552FA}" dt="2022-09-03T08:18:43.835" v="157" actId="2696"/>
        <pc:sldMkLst>
          <pc:docMk/>
          <pc:sldMk cId="0" sldId="1431"/>
        </pc:sldMkLst>
        <pc:spChg chg="mod">
          <ac:chgData name="Jiang Jingyan" userId="5aa46e66a768d05e" providerId="LiveId" clId="{780BC2BE-372E-4085-A819-FA620A4552FA}" dt="2022-08-23T13:41:16.021" v="129"/>
          <ac:spMkLst>
            <pc:docMk/>
            <pc:sldMk cId="0" sldId="1431"/>
            <ac:spMk id="2" creationId="{00000000-0000-0000-0000-000000000000}"/>
          </ac:spMkLst>
        </pc:spChg>
        <pc:picChg chg="mod">
          <ac:chgData name="Jiang Jingyan" userId="5aa46e66a768d05e" providerId="LiveId" clId="{780BC2BE-372E-4085-A819-FA620A4552FA}" dt="2022-08-23T13:41:16.021" v="129"/>
          <ac:picMkLst>
            <pc:docMk/>
            <pc:sldMk cId="0" sldId="1431"/>
            <ac:picMk id="4" creationId="{00000000-0000-0000-0000-000000000000}"/>
          </ac:picMkLst>
        </pc:picChg>
      </pc:sldChg>
      <pc:sldChg chg="modSp del">
        <pc:chgData name="Jiang Jingyan" userId="5aa46e66a768d05e" providerId="LiveId" clId="{780BC2BE-372E-4085-A819-FA620A4552FA}" dt="2022-09-03T08:18:43.835" v="157" actId="2696"/>
        <pc:sldMkLst>
          <pc:docMk/>
          <pc:sldMk cId="0" sldId="1432"/>
        </pc:sldMkLst>
        <pc:spChg chg="mod">
          <ac:chgData name="Jiang Jingyan" userId="5aa46e66a768d05e" providerId="LiveId" clId="{780BC2BE-372E-4085-A819-FA620A4552FA}" dt="2022-08-23T13:41:16.021" v="129"/>
          <ac:spMkLst>
            <pc:docMk/>
            <pc:sldMk cId="0" sldId="1432"/>
            <ac:spMk id="2" creationId="{00000000-0000-0000-0000-000000000000}"/>
          </ac:spMkLst>
        </pc:spChg>
        <pc:spChg chg="mod">
          <ac:chgData name="Jiang Jingyan" userId="5aa46e66a768d05e" providerId="LiveId" clId="{780BC2BE-372E-4085-A819-FA620A4552FA}" dt="2022-08-23T13:41:16.021" v="129"/>
          <ac:spMkLst>
            <pc:docMk/>
            <pc:sldMk cId="0" sldId="1432"/>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1433"/>
        </pc:sldMkLst>
        <pc:spChg chg="mod">
          <ac:chgData name="Jiang Jingyan" userId="5aa46e66a768d05e" providerId="LiveId" clId="{780BC2BE-372E-4085-A819-FA620A4552FA}" dt="2022-08-23T13:41:16.021" v="129"/>
          <ac:spMkLst>
            <pc:docMk/>
            <pc:sldMk cId="0" sldId="1433"/>
            <ac:spMk id="2" creationId="{00000000-0000-0000-0000-000000000000}"/>
          </ac:spMkLst>
        </pc:spChg>
        <pc:spChg chg="mod">
          <ac:chgData name="Jiang Jingyan" userId="5aa46e66a768d05e" providerId="LiveId" clId="{780BC2BE-372E-4085-A819-FA620A4552FA}" dt="2022-08-23T13:41:16.021" v="129"/>
          <ac:spMkLst>
            <pc:docMk/>
            <pc:sldMk cId="0" sldId="1433"/>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573"/>
        </pc:sldMkLst>
        <pc:spChg chg="mod">
          <ac:chgData name="Jiang Jingyan" userId="5aa46e66a768d05e" providerId="LiveId" clId="{780BC2BE-372E-4085-A819-FA620A4552FA}" dt="2022-08-23T13:41:16.021" v="129"/>
          <ac:spMkLst>
            <pc:docMk/>
            <pc:sldMk cId="0" sldId="1573"/>
            <ac:spMk id="2" creationId="{00000000-0000-0000-0000-000000000000}"/>
          </ac:spMkLst>
        </pc:spChg>
        <pc:spChg chg="mod">
          <ac:chgData name="Jiang Jingyan" userId="5aa46e66a768d05e" providerId="LiveId" clId="{780BC2BE-372E-4085-A819-FA620A4552FA}" dt="2022-09-08T12:16:57.131" v="626" actId="14100"/>
          <ac:spMkLst>
            <pc:docMk/>
            <pc:sldMk cId="0" sldId="1573"/>
            <ac:spMk id="3" creationId="{00000000-0000-0000-0000-000000000000}"/>
          </ac:spMkLst>
        </pc:spChg>
      </pc:sldChg>
      <pc:sldChg chg="modSp mod">
        <pc:chgData name="Jiang Jingyan" userId="5aa46e66a768d05e" providerId="LiveId" clId="{780BC2BE-372E-4085-A819-FA620A4552FA}" dt="2022-09-08T12:17:30.565" v="630" actId="1076"/>
        <pc:sldMkLst>
          <pc:docMk/>
          <pc:sldMk cId="0" sldId="1579"/>
        </pc:sldMkLst>
        <pc:spChg chg="mod">
          <ac:chgData name="Jiang Jingyan" userId="5aa46e66a768d05e" providerId="LiveId" clId="{780BC2BE-372E-4085-A819-FA620A4552FA}" dt="2022-08-23T13:41:16.021" v="129"/>
          <ac:spMkLst>
            <pc:docMk/>
            <pc:sldMk cId="0" sldId="1579"/>
            <ac:spMk id="2" creationId="{00000000-0000-0000-0000-000000000000}"/>
          </ac:spMkLst>
        </pc:spChg>
        <pc:spChg chg="mod">
          <ac:chgData name="Jiang Jingyan" userId="5aa46e66a768d05e" providerId="LiveId" clId="{780BC2BE-372E-4085-A819-FA620A4552FA}" dt="2022-09-08T12:17:30.565" v="630" actId="1076"/>
          <ac:spMkLst>
            <pc:docMk/>
            <pc:sldMk cId="0" sldId="1579"/>
            <ac:spMk id="4" creationId="{00000000-0000-0000-0000-000000000000}"/>
          </ac:spMkLst>
        </pc:spChg>
      </pc:sldChg>
      <pc:sldChg chg="modSp mod">
        <pc:chgData name="Jiang Jingyan" userId="5aa46e66a768d05e" providerId="LiveId" clId="{780BC2BE-372E-4085-A819-FA620A4552FA}" dt="2022-08-23T13:41:16.021" v="129"/>
        <pc:sldMkLst>
          <pc:docMk/>
          <pc:sldMk cId="0" sldId="1580"/>
        </pc:sldMkLst>
        <pc:spChg chg="mod">
          <ac:chgData name="Jiang Jingyan" userId="5aa46e66a768d05e" providerId="LiveId" clId="{780BC2BE-372E-4085-A819-FA620A4552FA}" dt="2022-08-23T13:41:16.021" v="129"/>
          <ac:spMkLst>
            <pc:docMk/>
            <pc:sldMk cId="0" sldId="1580"/>
            <ac:spMk id="6" creationId="{00000000-0000-0000-0000-000000000000}"/>
          </ac:spMkLst>
        </pc:spChg>
        <pc:spChg chg="mod">
          <ac:chgData name="Jiang Jingyan" userId="5aa46e66a768d05e" providerId="LiveId" clId="{780BC2BE-372E-4085-A819-FA620A4552FA}" dt="2022-08-23T13:41:16.021" v="129"/>
          <ac:spMkLst>
            <pc:docMk/>
            <pc:sldMk cId="0" sldId="1580"/>
            <ac:spMk id="7" creationId="{00000000-0000-0000-0000-000000000000}"/>
          </ac:spMkLst>
        </pc:spChg>
      </pc:sldChg>
      <pc:sldChg chg="delSp modSp mod">
        <pc:chgData name="Jiang Jingyan" userId="5aa46e66a768d05e" providerId="LiveId" clId="{780BC2BE-372E-4085-A819-FA620A4552FA}" dt="2022-08-23T13:42:49.497" v="141" actId="207"/>
        <pc:sldMkLst>
          <pc:docMk/>
          <pc:sldMk cId="0" sldId="1581"/>
        </pc:sldMkLst>
        <pc:spChg chg="mod">
          <ac:chgData name="Jiang Jingyan" userId="5aa46e66a768d05e" providerId="LiveId" clId="{780BC2BE-372E-4085-A819-FA620A4552FA}" dt="2022-08-23T13:41:16.021" v="129"/>
          <ac:spMkLst>
            <pc:docMk/>
            <pc:sldMk cId="0" sldId="1581"/>
            <ac:spMk id="3" creationId="{00000000-0000-0000-0000-000000000000}"/>
          </ac:spMkLst>
        </pc:spChg>
        <pc:spChg chg="mod">
          <ac:chgData name="Jiang Jingyan" userId="5aa46e66a768d05e" providerId="LiveId" clId="{780BC2BE-372E-4085-A819-FA620A4552FA}" dt="2022-08-23T13:41:16.021" v="129"/>
          <ac:spMkLst>
            <pc:docMk/>
            <pc:sldMk cId="0" sldId="1581"/>
            <ac:spMk id="6" creationId="{00000000-0000-0000-0000-000000000000}"/>
          </ac:spMkLst>
        </pc:spChg>
        <pc:spChg chg="mod">
          <ac:chgData name="Jiang Jingyan" userId="5aa46e66a768d05e" providerId="LiveId" clId="{780BC2BE-372E-4085-A819-FA620A4552FA}" dt="2022-08-23T13:42:26.420" v="139" actId="207"/>
          <ac:spMkLst>
            <pc:docMk/>
            <pc:sldMk cId="0" sldId="1581"/>
            <ac:spMk id="9" creationId="{00000000-0000-0000-0000-000000000000}"/>
          </ac:spMkLst>
        </pc:spChg>
        <pc:spChg chg="mod">
          <ac:chgData name="Jiang Jingyan" userId="5aa46e66a768d05e" providerId="LiveId" clId="{780BC2BE-372E-4085-A819-FA620A4552FA}" dt="2022-08-23T13:42:38.611" v="140" actId="207"/>
          <ac:spMkLst>
            <pc:docMk/>
            <pc:sldMk cId="0" sldId="1581"/>
            <ac:spMk id="11" creationId="{00000000-0000-0000-0000-000000000000}"/>
          </ac:spMkLst>
        </pc:spChg>
        <pc:spChg chg="mod">
          <ac:chgData name="Jiang Jingyan" userId="5aa46e66a768d05e" providerId="LiveId" clId="{780BC2BE-372E-4085-A819-FA620A4552FA}" dt="2022-08-23T13:42:49.497" v="141" actId="207"/>
          <ac:spMkLst>
            <pc:docMk/>
            <pc:sldMk cId="0" sldId="1581"/>
            <ac:spMk id="12" creationId="{00000000-0000-0000-0000-000000000000}"/>
          </ac:spMkLst>
        </pc:spChg>
        <pc:spChg chg="del">
          <ac:chgData name="Jiang Jingyan" userId="5aa46e66a768d05e" providerId="LiveId" clId="{780BC2BE-372E-4085-A819-FA620A4552FA}" dt="2022-08-23T13:42:12.563" v="136" actId="478"/>
          <ac:spMkLst>
            <pc:docMk/>
            <pc:sldMk cId="0" sldId="1581"/>
            <ac:spMk id="13" creationId="{00000000-0000-0000-0000-000000000000}"/>
          </ac:spMkLst>
        </pc:spChg>
        <pc:spChg chg="del">
          <ac:chgData name="Jiang Jingyan" userId="5aa46e66a768d05e" providerId="LiveId" clId="{780BC2BE-372E-4085-A819-FA620A4552FA}" dt="2022-08-23T13:42:13.381" v="137" actId="478"/>
          <ac:spMkLst>
            <pc:docMk/>
            <pc:sldMk cId="0" sldId="1581"/>
            <ac:spMk id="14" creationId="{00000000-0000-0000-0000-000000000000}"/>
          </ac:spMkLst>
        </pc:spChg>
        <pc:picChg chg="mod">
          <ac:chgData name="Jiang Jingyan" userId="5aa46e66a768d05e" providerId="LiveId" clId="{780BC2BE-372E-4085-A819-FA620A4552FA}" dt="2022-08-23T13:42:17.856" v="138" actId="1076"/>
          <ac:picMkLst>
            <pc:docMk/>
            <pc:sldMk cId="0" sldId="1581"/>
            <ac:picMk id="17" creationId="{00000000-0000-0000-0000-000000000000}"/>
          </ac:picMkLst>
        </pc:picChg>
      </pc:sldChg>
      <pc:sldChg chg="modSp mod">
        <pc:chgData name="Jiang Jingyan" userId="5aa46e66a768d05e" providerId="LiveId" clId="{780BC2BE-372E-4085-A819-FA620A4552FA}" dt="2022-09-08T12:18:38.932" v="643" actId="1076"/>
        <pc:sldMkLst>
          <pc:docMk/>
          <pc:sldMk cId="0" sldId="1582"/>
        </pc:sldMkLst>
        <pc:spChg chg="mod">
          <ac:chgData name="Jiang Jingyan" userId="5aa46e66a768d05e" providerId="LiveId" clId="{780BC2BE-372E-4085-A819-FA620A4552FA}" dt="2022-08-23T13:41:16.021" v="129"/>
          <ac:spMkLst>
            <pc:docMk/>
            <pc:sldMk cId="0" sldId="1582"/>
            <ac:spMk id="2" creationId="{00000000-0000-0000-0000-000000000000}"/>
          </ac:spMkLst>
        </pc:spChg>
        <pc:spChg chg="mod">
          <ac:chgData name="Jiang Jingyan" userId="5aa46e66a768d05e" providerId="LiveId" clId="{780BC2BE-372E-4085-A819-FA620A4552FA}" dt="2022-09-08T12:18:38.932" v="643" actId="1076"/>
          <ac:spMkLst>
            <pc:docMk/>
            <pc:sldMk cId="0" sldId="1582"/>
            <ac:spMk id="3" creationId="{00000000-0000-0000-0000-000000000000}"/>
          </ac:spMkLst>
        </pc:spChg>
      </pc:sldChg>
      <pc:sldChg chg="add del">
        <pc:chgData name="Jiang Jingyan" userId="5aa46e66a768d05e" providerId="LiveId" clId="{780BC2BE-372E-4085-A819-FA620A4552FA}" dt="2022-09-08T12:22:16.944" v="656" actId="2696"/>
        <pc:sldMkLst>
          <pc:docMk/>
          <pc:sldMk cId="1471791157" sldId="1583"/>
        </pc:sldMkLst>
      </pc:sldChg>
      <pc:sldChg chg="modSp add mod">
        <pc:chgData name="Jiang Jingyan" userId="5aa46e66a768d05e" providerId="LiveId" clId="{780BC2BE-372E-4085-A819-FA620A4552FA}" dt="2022-09-08T12:36:05.955" v="716" actId="207"/>
        <pc:sldMkLst>
          <pc:docMk/>
          <pc:sldMk cId="3956675951" sldId="1584"/>
        </pc:sldMkLst>
        <pc:spChg chg="mod">
          <ac:chgData name="Jiang Jingyan" userId="5aa46e66a768d05e" providerId="LiveId" clId="{780BC2BE-372E-4085-A819-FA620A4552FA}" dt="2022-09-08T12:36:05.955" v="716" actId="207"/>
          <ac:spMkLst>
            <pc:docMk/>
            <pc:sldMk cId="3956675951" sldId="1584"/>
            <ac:spMk id="2" creationId="{00000000-0000-0000-0000-000000000000}"/>
          </ac:spMkLst>
        </pc:spChg>
      </pc:sldChg>
      <pc:sldChg chg="modSp add mod">
        <pc:chgData name="Jiang Jingyan" userId="5aa46e66a768d05e" providerId="LiveId" clId="{780BC2BE-372E-4085-A819-FA620A4552FA}" dt="2022-09-08T12:36:36.411" v="720" actId="207"/>
        <pc:sldMkLst>
          <pc:docMk/>
          <pc:sldMk cId="4167301714" sldId="1585"/>
        </pc:sldMkLst>
        <pc:spChg chg="mod">
          <ac:chgData name="Jiang Jingyan" userId="5aa46e66a768d05e" providerId="LiveId" clId="{780BC2BE-372E-4085-A819-FA620A4552FA}" dt="2022-09-08T12:36:36.411" v="720" actId="207"/>
          <ac:spMkLst>
            <pc:docMk/>
            <pc:sldMk cId="4167301714" sldId="1585"/>
            <ac:spMk id="2" creationId="{00000000-0000-0000-0000-000000000000}"/>
          </ac:spMkLst>
        </pc:spChg>
      </pc:sldChg>
      <pc:sldMasterChg chg="del delSldLayout">
        <pc:chgData name="Jiang Jingyan" userId="5aa46e66a768d05e" providerId="LiveId" clId="{780BC2BE-372E-4085-A819-FA620A4552FA}" dt="2022-08-23T13:39:07.301" v="11" actId="2696"/>
        <pc:sldMasterMkLst>
          <pc:docMk/>
          <pc:sldMasterMk cId="0" sldId="2147483648"/>
        </pc:sldMasterMkLst>
        <pc:sldLayoutChg chg="del">
          <pc:chgData name="Jiang Jingyan" userId="5aa46e66a768d05e" providerId="LiveId" clId="{780BC2BE-372E-4085-A819-FA620A4552FA}" dt="2022-08-23T13:39:07.293" v="0" actId="2696"/>
          <pc:sldLayoutMkLst>
            <pc:docMk/>
            <pc:sldMasterMk cId="0" sldId="2147483648"/>
            <pc:sldLayoutMk cId="0" sldId="2147483649"/>
          </pc:sldLayoutMkLst>
        </pc:sldLayoutChg>
        <pc:sldLayoutChg chg="del">
          <pc:chgData name="Jiang Jingyan" userId="5aa46e66a768d05e" providerId="LiveId" clId="{780BC2BE-372E-4085-A819-FA620A4552FA}" dt="2022-08-23T13:39:07.294" v="1" actId="2696"/>
          <pc:sldLayoutMkLst>
            <pc:docMk/>
            <pc:sldMasterMk cId="0" sldId="2147483648"/>
            <pc:sldLayoutMk cId="0" sldId="2147483650"/>
          </pc:sldLayoutMkLst>
        </pc:sldLayoutChg>
        <pc:sldLayoutChg chg="del">
          <pc:chgData name="Jiang Jingyan" userId="5aa46e66a768d05e" providerId="LiveId" clId="{780BC2BE-372E-4085-A819-FA620A4552FA}" dt="2022-08-23T13:39:07.295" v="2" actId="2696"/>
          <pc:sldLayoutMkLst>
            <pc:docMk/>
            <pc:sldMasterMk cId="0" sldId="2147483648"/>
            <pc:sldLayoutMk cId="0" sldId="2147483651"/>
          </pc:sldLayoutMkLst>
        </pc:sldLayoutChg>
        <pc:sldLayoutChg chg="del">
          <pc:chgData name="Jiang Jingyan" userId="5aa46e66a768d05e" providerId="LiveId" clId="{780BC2BE-372E-4085-A819-FA620A4552FA}" dt="2022-08-23T13:39:07.295" v="3" actId="2696"/>
          <pc:sldLayoutMkLst>
            <pc:docMk/>
            <pc:sldMasterMk cId="0" sldId="2147483648"/>
            <pc:sldLayoutMk cId="0" sldId="2147483652"/>
          </pc:sldLayoutMkLst>
        </pc:sldLayoutChg>
        <pc:sldLayoutChg chg="del">
          <pc:chgData name="Jiang Jingyan" userId="5aa46e66a768d05e" providerId="LiveId" clId="{780BC2BE-372E-4085-A819-FA620A4552FA}" dt="2022-08-23T13:39:07.296" v="4" actId="2696"/>
          <pc:sldLayoutMkLst>
            <pc:docMk/>
            <pc:sldMasterMk cId="0" sldId="2147483648"/>
            <pc:sldLayoutMk cId="0" sldId="2147483653"/>
          </pc:sldLayoutMkLst>
        </pc:sldLayoutChg>
        <pc:sldLayoutChg chg="del">
          <pc:chgData name="Jiang Jingyan" userId="5aa46e66a768d05e" providerId="LiveId" clId="{780BC2BE-372E-4085-A819-FA620A4552FA}" dt="2022-08-23T13:39:07.297" v="5" actId="2696"/>
          <pc:sldLayoutMkLst>
            <pc:docMk/>
            <pc:sldMasterMk cId="0" sldId="2147483648"/>
            <pc:sldLayoutMk cId="0" sldId="2147483654"/>
          </pc:sldLayoutMkLst>
        </pc:sldLayoutChg>
        <pc:sldLayoutChg chg="del">
          <pc:chgData name="Jiang Jingyan" userId="5aa46e66a768d05e" providerId="LiveId" clId="{780BC2BE-372E-4085-A819-FA620A4552FA}" dt="2022-08-23T13:39:07.297" v="6" actId="2696"/>
          <pc:sldLayoutMkLst>
            <pc:docMk/>
            <pc:sldMasterMk cId="0" sldId="2147483648"/>
            <pc:sldLayoutMk cId="0" sldId="2147483655"/>
          </pc:sldLayoutMkLst>
        </pc:sldLayoutChg>
        <pc:sldLayoutChg chg="del">
          <pc:chgData name="Jiang Jingyan" userId="5aa46e66a768d05e" providerId="LiveId" clId="{780BC2BE-372E-4085-A819-FA620A4552FA}" dt="2022-08-23T13:39:07.298" v="7" actId="2696"/>
          <pc:sldLayoutMkLst>
            <pc:docMk/>
            <pc:sldMasterMk cId="0" sldId="2147483648"/>
            <pc:sldLayoutMk cId="0" sldId="2147483656"/>
          </pc:sldLayoutMkLst>
        </pc:sldLayoutChg>
        <pc:sldLayoutChg chg="del">
          <pc:chgData name="Jiang Jingyan" userId="5aa46e66a768d05e" providerId="LiveId" clId="{780BC2BE-372E-4085-A819-FA620A4552FA}" dt="2022-08-23T13:39:07.299" v="8" actId="2696"/>
          <pc:sldLayoutMkLst>
            <pc:docMk/>
            <pc:sldMasterMk cId="0" sldId="2147483648"/>
            <pc:sldLayoutMk cId="0" sldId="2147483657"/>
          </pc:sldLayoutMkLst>
        </pc:sldLayoutChg>
        <pc:sldLayoutChg chg="del">
          <pc:chgData name="Jiang Jingyan" userId="5aa46e66a768d05e" providerId="LiveId" clId="{780BC2BE-372E-4085-A819-FA620A4552FA}" dt="2022-08-23T13:39:07.299" v="9" actId="2696"/>
          <pc:sldLayoutMkLst>
            <pc:docMk/>
            <pc:sldMasterMk cId="0" sldId="2147483648"/>
            <pc:sldLayoutMk cId="0" sldId="2147483658"/>
          </pc:sldLayoutMkLst>
        </pc:sldLayoutChg>
        <pc:sldLayoutChg chg="del">
          <pc:chgData name="Jiang Jingyan" userId="5aa46e66a768d05e" providerId="LiveId" clId="{780BC2BE-372E-4085-A819-FA620A4552FA}" dt="2022-08-23T13:39:07.300" v="10" actId="2696"/>
          <pc:sldLayoutMkLst>
            <pc:docMk/>
            <pc:sldMasterMk cId="0" sldId="2147483648"/>
            <pc:sldLayoutMk cId="0" sldId="2147483659"/>
          </pc:sldLayoutMkLst>
        </pc:sldLayoutChg>
      </pc:sldMasterChg>
      <pc:sldMasterChg chg="del delSldLayout">
        <pc:chgData name="Jiang Jingyan" userId="5aa46e66a768d05e" providerId="LiveId" clId="{780BC2BE-372E-4085-A819-FA620A4552FA}" dt="2022-08-23T13:39:07.321" v="41" actId="2696"/>
        <pc:sldMasterMkLst>
          <pc:docMk/>
          <pc:sldMasterMk cId="0" sldId="2147483660"/>
        </pc:sldMasterMkLst>
        <pc:sldLayoutChg chg="del">
          <pc:chgData name="Jiang Jingyan" userId="5aa46e66a768d05e" providerId="LiveId" clId="{780BC2BE-372E-4085-A819-FA620A4552FA}" dt="2022-08-23T13:39:07.313" v="28" actId="2696"/>
          <pc:sldLayoutMkLst>
            <pc:docMk/>
            <pc:sldMasterMk cId="0" sldId="2147483660"/>
            <pc:sldLayoutMk cId="0" sldId="2147483661"/>
          </pc:sldLayoutMkLst>
        </pc:sldLayoutChg>
        <pc:sldLayoutChg chg="del">
          <pc:chgData name="Jiang Jingyan" userId="5aa46e66a768d05e" providerId="LiveId" clId="{780BC2BE-372E-4085-A819-FA620A4552FA}" dt="2022-08-23T13:39:07.314" v="29" actId="2696"/>
          <pc:sldLayoutMkLst>
            <pc:docMk/>
            <pc:sldMasterMk cId="0" sldId="2147483660"/>
            <pc:sldLayoutMk cId="0" sldId="2147483662"/>
          </pc:sldLayoutMkLst>
        </pc:sldLayoutChg>
        <pc:sldLayoutChg chg="del">
          <pc:chgData name="Jiang Jingyan" userId="5aa46e66a768d05e" providerId="LiveId" clId="{780BC2BE-372E-4085-A819-FA620A4552FA}" dt="2022-08-23T13:39:07.314" v="30" actId="2696"/>
          <pc:sldLayoutMkLst>
            <pc:docMk/>
            <pc:sldMasterMk cId="0" sldId="2147483660"/>
            <pc:sldLayoutMk cId="0" sldId="2147483663"/>
          </pc:sldLayoutMkLst>
        </pc:sldLayoutChg>
        <pc:sldLayoutChg chg="del">
          <pc:chgData name="Jiang Jingyan" userId="5aa46e66a768d05e" providerId="LiveId" clId="{780BC2BE-372E-4085-A819-FA620A4552FA}" dt="2022-08-23T13:39:07.315" v="31" actId="2696"/>
          <pc:sldLayoutMkLst>
            <pc:docMk/>
            <pc:sldMasterMk cId="0" sldId="2147483660"/>
            <pc:sldLayoutMk cId="0" sldId="2147483664"/>
          </pc:sldLayoutMkLst>
        </pc:sldLayoutChg>
        <pc:sldLayoutChg chg="del">
          <pc:chgData name="Jiang Jingyan" userId="5aa46e66a768d05e" providerId="LiveId" clId="{780BC2BE-372E-4085-A819-FA620A4552FA}" dt="2022-08-23T13:39:07.316" v="32" actId="2696"/>
          <pc:sldLayoutMkLst>
            <pc:docMk/>
            <pc:sldMasterMk cId="0" sldId="2147483660"/>
            <pc:sldLayoutMk cId="0" sldId="2147483665"/>
          </pc:sldLayoutMkLst>
        </pc:sldLayoutChg>
        <pc:sldLayoutChg chg="del">
          <pc:chgData name="Jiang Jingyan" userId="5aa46e66a768d05e" providerId="LiveId" clId="{780BC2BE-372E-4085-A819-FA620A4552FA}" dt="2022-08-23T13:39:07.316" v="33" actId="2696"/>
          <pc:sldLayoutMkLst>
            <pc:docMk/>
            <pc:sldMasterMk cId="0" sldId="2147483660"/>
            <pc:sldLayoutMk cId="0" sldId="2147483666"/>
          </pc:sldLayoutMkLst>
        </pc:sldLayoutChg>
        <pc:sldLayoutChg chg="del">
          <pc:chgData name="Jiang Jingyan" userId="5aa46e66a768d05e" providerId="LiveId" clId="{780BC2BE-372E-4085-A819-FA620A4552FA}" dt="2022-08-23T13:39:07.317" v="34" actId="2696"/>
          <pc:sldLayoutMkLst>
            <pc:docMk/>
            <pc:sldMasterMk cId="0" sldId="2147483660"/>
            <pc:sldLayoutMk cId="0" sldId="2147483667"/>
          </pc:sldLayoutMkLst>
        </pc:sldLayoutChg>
        <pc:sldLayoutChg chg="del">
          <pc:chgData name="Jiang Jingyan" userId="5aa46e66a768d05e" providerId="LiveId" clId="{780BC2BE-372E-4085-A819-FA620A4552FA}" dt="2022-08-23T13:39:07.317" v="35" actId="2696"/>
          <pc:sldLayoutMkLst>
            <pc:docMk/>
            <pc:sldMasterMk cId="0" sldId="2147483660"/>
            <pc:sldLayoutMk cId="0" sldId="2147483668"/>
          </pc:sldLayoutMkLst>
        </pc:sldLayoutChg>
        <pc:sldLayoutChg chg="del">
          <pc:chgData name="Jiang Jingyan" userId="5aa46e66a768d05e" providerId="LiveId" clId="{780BC2BE-372E-4085-A819-FA620A4552FA}" dt="2022-08-23T13:39:07.318" v="36" actId="2696"/>
          <pc:sldLayoutMkLst>
            <pc:docMk/>
            <pc:sldMasterMk cId="0" sldId="2147483660"/>
            <pc:sldLayoutMk cId="0" sldId="2147483669"/>
          </pc:sldLayoutMkLst>
        </pc:sldLayoutChg>
        <pc:sldLayoutChg chg="del">
          <pc:chgData name="Jiang Jingyan" userId="5aa46e66a768d05e" providerId="LiveId" clId="{780BC2BE-372E-4085-A819-FA620A4552FA}" dt="2022-08-23T13:39:07.318" v="37" actId="2696"/>
          <pc:sldLayoutMkLst>
            <pc:docMk/>
            <pc:sldMasterMk cId="0" sldId="2147483660"/>
            <pc:sldLayoutMk cId="0" sldId="2147483670"/>
          </pc:sldLayoutMkLst>
        </pc:sldLayoutChg>
        <pc:sldLayoutChg chg="del">
          <pc:chgData name="Jiang Jingyan" userId="5aa46e66a768d05e" providerId="LiveId" clId="{780BC2BE-372E-4085-A819-FA620A4552FA}" dt="2022-08-23T13:39:07.319" v="38" actId="2696"/>
          <pc:sldLayoutMkLst>
            <pc:docMk/>
            <pc:sldMasterMk cId="0" sldId="2147483660"/>
            <pc:sldLayoutMk cId="0" sldId="2147483671"/>
          </pc:sldLayoutMkLst>
        </pc:sldLayoutChg>
        <pc:sldLayoutChg chg="del">
          <pc:chgData name="Jiang Jingyan" userId="5aa46e66a768d05e" providerId="LiveId" clId="{780BC2BE-372E-4085-A819-FA620A4552FA}" dt="2022-08-23T13:39:07.320" v="39" actId="2696"/>
          <pc:sldLayoutMkLst>
            <pc:docMk/>
            <pc:sldMasterMk cId="0" sldId="2147483660"/>
            <pc:sldLayoutMk cId="0" sldId="2147483672"/>
          </pc:sldLayoutMkLst>
        </pc:sldLayoutChg>
        <pc:sldLayoutChg chg="del">
          <pc:chgData name="Jiang Jingyan" userId="5aa46e66a768d05e" providerId="LiveId" clId="{780BC2BE-372E-4085-A819-FA620A4552FA}" dt="2022-08-23T13:39:07.320" v="40" actId="2696"/>
          <pc:sldLayoutMkLst>
            <pc:docMk/>
            <pc:sldMasterMk cId="0" sldId="2147483660"/>
            <pc:sldLayoutMk cId="0" sldId="2147483673"/>
          </pc:sldLayoutMkLst>
        </pc:sldLayoutChg>
      </pc:sldMasterChg>
      <pc:sldMasterChg chg="del delSldLayout">
        <pc:chgData name="Jiang Jingyan" userId="5aa46e66a768d05e" providerId="LiveId" clId="{780BC2BE-372E-4085-A819-FA620A4552FA}" dt="2022-08-23T13:39:07.331" v="53" actId="2696"/>
        <pc:sldMasterMkLst>
          <pc:docMk/>
          <pc:sldMasterMk cId="0" sldId="2147483674"/>
        </pc:sldMasterMkLst>
        <pc:sldLayoutChg chg="del">
          <pc:chgData name="Jiang Jingyan" userId="5aa46e66a768d05e" providerId="LiveId" clId="{780BC2BE-372E-4085-A819-FA620A4552FA}" dt="2022-08-23T13:39:07.328" v="50" actId="2696"/>
          <pc:sldLayoutMkLst>
            <pc:docMk/>
            <pc:sldMasterMk cId="0" sldId="2147483674"/>
            <pc:sldLayoutMk cId="0" sldId="2147483675"/>
          </pc:sldLayoutMkLst>
        </pc:sldLayoutChg>
        <pc:sldLayoutChg chg="del">
          <pc:chgData name="Jiang Jingyan" userId="5aa46e66a768d05e" providerId="LiveId" clId="{780BC2BE-372E-4085-A819-FA620A4552FA}" dt="2022-08-23T13:39:07.328" v="51" actId="2696"/>
          <pc:sldLayoutMkLst>
            <pc:docMk/>
            <pc:sldMasterMk cId="0" sldId="2147483674"/>
            <pc:sldLayoutMk cId="0" sldId="2147483676"/>
          </pc:sldLayoutMkLst>
        </pc:sldLayoutChg>
        <pc:sldLayoutChg chg="del">
          <pc:chgData name="Jiang Jingyan" userId="5aa46e66a768d05e" providerId="LiveId" clId="{780BC2BE-372E-4085-A819-FA620A4552FA}" dt="2022-08-23T13:39:07.329" v="52" actId="2696"/>
          <pc:sldLayoutMkLst>
            <pc:docMk/>
            <pc:sldMasterMk cId="0" sldId="2147483674"/>
            <pc:sldLayoutMk cId="0" sldId="2147483677"/>
          </pc:sldLayoutMkLst>
        </pc:sldLayoutChg>
      </pc:sldMasterChg>
      <pc:sldMasterChg chg="del delSldLayout">
        <pc:chgData name="Jiang Jingyan" userId="5aa46e66a768d05e" providerId="LiveId" clId="{780BC2BE-372E-4085-A819-FA620A4552FA}" dt="2022-08-23T13:39:07.340" v="67" actId="2696"/>
        <pc:sldMasterMkLst>
          <pc:docMk/>
          <pc:sldMasterMk cId="0" sldId="2147483678"/>
        </pc:sldMasterMkLst>
        <pc:sldLayoutChg chg="del">
          <pc:chgData name="Jiang Jingyan" userId="5aa46e66a768d05e" providerId="LiveId" clId="{780BC2BE-372E-4085-A819-FA620A4552FA}" dt="2022-08-23T13:39:07.331" v="54" actId="2696"/>
          <pc:sldLayoutMkLst>
            <pc:docMk/>
            <pc:sldMasterMk cId="0" sldId="2147483678"/>
            <pc:sldLayoutMk cId="0" sldId="2147483679"/>
          </pc:sldLayoutMkLst>
        </pc:sldLayoutChg>
        <pc:sldLayoutChg chg="del">
          <pc:chgData name="Jiang Jingyan" userId="5aa46e66a768d05e" providerId="LiveId" clId="{780BC2BE-372E-4085-A819-FA620A4552FA}" dt="2022-08-23T13:39:07.332" v="55" actId="2696"/>
          <pc:sldLayoutMkLst>
            <pc:docMk/>
            <pc:sldMasterMk cId="0" sldId="2147483678"/>
            <pc:sldLayoutMk cId="0" sldId="2147483680"/>
          </pc:sldLayoutMkLst>
        </pc:sldLayoutChg>
        <pc:sldLayoutChg chg="del">
          <pc:chgData name="Jiang Jingyan" userId="5aa46e66a768d05e" providerId="LiveId" clId="{780BC2BE-372E-4085-A819-FA620A4552FA}" dt="2022-08-23T13:39:07.332" v="56" actId="2696"/>
          <pc:sldLayoutMkLst>
            <pc:docMk/>
            <pc:sldMasterMk cId="0" sldId="2147483678"/>
            <pc:sldLayoutMk cId="0" sldId="2147483681"/>
          </pc:sldLayoutMkLst>
        </pc:sldLayoutChg>
        <pc:sldLayoutChg chg="del">
          <pc:chgData name="Jiang Jingyan" userId="5aa46e66a768d05e" providerId="LiveId" clId="{780BC2BE-372E-4085-A819-FA620A4552FA}" dt="2022-08-23T13:39:07.333" v="57" actId="2696"/>
          <pc:sldLayoutMkLst>
            <pc:docMk/>
            <pc:sldMasterMk cId="0" sldId="2147483678"/>
            <pc:sldLayoutMk cId="0" sldId="2147483682"/>
          </pc:sldLayoutMkLst>
        </pc:sldLayoutChg>
        <pc:sldLayoutChg chg="del">
          <pc:chgData name="Jiang Jingyan" userId="5aa46e66a768d05e" providerId="LiveId" clId="{780BC2BE-372E-4085-A819-FA620A4552FA}" dt="2022-08-23T13:39:07.334" v="58" actId="2696"/>
          <pc:sldLayoutMkLst>
            <pc:docMk/>
            <pc:sldMasterMk cId="0" sldId="2147483678"/>
            <pc:sldLayoutMk cId="0" sldId="2147483683"/>
          </pc:sldLayoutMkLst>
        </pc:sldLayoutChg>
        <pc:sldLayoutChg chg="del">
          <pc:chgData name="Jiang Jingyan" userId="5aa46e66a768d05e" providerId="LiveId" clId="{780BC2BE-372E-4085-A819-FA620A4552FA}" dt="2022-08-23T13:39:07.334" v="59" actId="2696"/>
          <pc:sldLayoutMkLst>
            <pc:docMk/>
            <pc:sldMasterMk cId="0" sldId="2147483678"/>
            <pc:sldLayoutMk cId="0" sldId="2147483684"/>
          </pc:sldLayoutMkLst>
        </pc:sldLayoutChg>
        <pc:sldLayoutChg chg="del">
          <pc:chgData name="Jiang Jingyan" userId="5aa46e66a768d05e" providerId="LiveId" clId="{780BC2BE-372E-4085-A819-FA620A4552FA}" dt="2022-08-23T13:39:07.335" v="60" actId="2696"/>
          <pc:sldLayoutMkLst>
            <pc:docMk/>
            <pc:sldMasterMk cId="0" sldId="2147483678"/>
            <pc:sldLayoutMk cId="0" sldId="2147483685"/>
          </pc:sldLayoutMkLst>
        </pc:sldLayoutChg>
        <pc:sldLayoutChg chg="del">
          <pc:chgData name="Jiang Jingyan" userId="5aa46e66a768d05e" providerId="LiveId" clId="{780BC2BE-372E-4085-A819-FA620A4552FA}" dt="2022-08-23T13:39:07.335" v="61" actId="2696"/>
          <pc:sldLayoutMkLst>
            <pc:docMk/>
            <pc:sldMasterMk cId="0" sldId="2147483678"/>
            <pc:sldLayoutMk cId="0" sldId="2147483686"/>
          </pc:sldLayoutMkLst>
        </pc:sldLayoutChg>
        <pc:sldLayoutChg chg="del">
          <pc:chgData name="Jiang Jingyan" userId="5aa46e66a768d05e" providerId="LiveId" clId="{780BC2BE-372E-4085-A819-FA620A4552FA}" dt="2022-08-23T13:39:07.336" v="62" actId="2696"/>
          <pc:sldLayoutMkLst>
            <pc:docMk/>
            <pc:sldMasterMk cId="0" sldId="2147483678"/>
            <pc:sldLayoutMk cId="0" sldId="2147483687"/>
          </pc:sldLayoutMkLst>
        </pc:sldLayoutChg>
        <pc:sldLayoutChg chg="del">
          <pc:chgData name="Jiang Jingyan" userId="5aa46e66a768d05e" providerId="LiveId" clId="{780BC2BE-372E-4085-A819-FA620A4552FA}" dt="2022-08-23T13:39:07.336" v="63" actId="2696"/>
          <pc:sldLayoutMkLst>
            <pc:docMk/>
            <pc:sldMasterMk cId="0" sldId="2147483678"/>
            <pc:sldLayoutMk cId="0" sldId="2147483688"/>
          </pc:sldLayoutMkLst>
        </pc:sldLayoutChg>
        <pc:sldLayoutChg chg="del">
          <pc:chgData name="Jiang Jingyan" userId="5aa46e66a768d05e" providerId="LiveId" clId="{780BC2BE-372E-4085-A819-FA620A4552FA}" dt="2022-08-23T13:39:07.337" v="64" actId="2696"/>
          <pc:sldLayoutMkLst>
            <pc:docMk/>
            <pc:sldMasterMk cId="0" sldId="2147483678"/>
            <pc:sldLayoutMk cId="0" sldId="2147483689"/>
          </pc:sldLayoutMkLst>
        </pc:sldLayoutChg>
        <pc:sldLayoutChg chg="del">
          <pc:chgData name="Jiang Jingyan" userId="5aa46e66a768d05e" providerId="LiveId" clId="{780BC2BE-372E-4085-A819-FA620A4552FA}" dt="2022-08-23T13:39:07.338" v="65" actId="2696"/>
          <pc:sldLayoutMkLst>
            <pc:docMk/>
            <pc:sldMasterMk cId="0" sldId="2147483678"/>
            <pc:sldLayoutMk cId="0" sldId="2147483690"/>
          </pc:sldLayoutMkLst>
        </pc:sldLayoutChg>
        <pc:sldLayoutChg chg="del">
          <pc:chgData name="Jiang Jingyan" userId="5aa46e66a768d05e" providerId="LiveId" clId="{780BC2BE-372E-4085-A819-FA620A4552FA}" dt="2022-08-23T13:39:07.339" v="66" actId="2696"/>
          <pc:sldLayoutMkLst>
            <pc:docMk/>
            <pc:sldMasterMk cId="0" sldId="2147483678"/>
            <pc:sldLayoutMk cId="0" sldId="2147483691"/>
          </pc:sldLayoutMkLst>
        </pc:sldLayoutChg>
      </pc:sldMasterChg>
      <pc:sldMasterChg chg="del delSldLayout">
        <pc:chgData name="Jiang Jingyan" userId="5aa46e66a768d05e" providerId="LiveId" clId="{780BC2BE-372E-4085-A819-FA620A4552FA}" dt="2022-08-23T13:39:07.313" v="27" actId="2696"/>
        <pc:sldMasterMkLst>
          <pc:docMk/>
          <pc:sldMasterMk cId="0" sldId="2147483692"/>
        </pc:sldMasterMkLst>
        <pc:sldLayoutChg chg="del">
          <pc:chgData name="Jiang Jingyan" userId="5aa46e66a768d05e" providerId="LiveId" clId="{780BC2BE-372E-4085-A819-FA620A4552FA}" dt="2022-08-23T13:39:07.302" v="12" actId="2696"/>
          <pc:sldLayoutMkLst>
            <pc:docMk/>
            <pc:sldMasterMk cId="0" sldId="2147483692"/>
            <pc:sldLayoutMk cId="0" sldId="2147483693"/>
          </pc:sldLayoutMkLst>
        </pc:sldLayoutChg>
        <pc:sldLayoutChg chg="del">
          <pc:chgData name="Jiang Jingyan" userId="5aa46e66a768d05e" providerId="LiveId" clId="{780BC2BE-372E-4085-A819-FA620A4552FA}" dt="2022-08-23T13:39:07.303" v="13" actId="2696"/>
          <pc:sldLayoutMkLst>
            <pc:docMk/>
            <pc:sldMasterMk cId="0" sldId="2147483692"/>
            <pc:sldLayoutMk cId="0" sldId="2147483694"/>
          </pc:sldLayoutMkLst>
        </pc:sldLayoutChg>
        <pc:sldLayoutChg chg="del">
          <pc:chgData name="Jiang Jingyan" userId="5aa46e66a768d05e" providerId="LiveId" clId="{780BC2BE-372E-4085-A819-FA620A4552FA}" dt="2022-08-23T13:39:07.303" v="14" actId="2696"/>
          <pc:sldLayoutMkLst>
            <pc:docMk/>
            <pc:sldMasterMk cId="0" sldId="2147483692"/>
            <pc:sldLayoutMk cId="0" sldId="2147483695"/>
          </pc:sldLayoutMkLst>
        </pc:sldLayoutChg>
        <pc:sldLayoutChg chg="del">
          <pc:chgData name="Jiang Jingyan" userId="5aa46e66a768d05e" providerId="LiveId" clId="{780BC2BE-372E-4085-A819-FA620A4552FA}" dt="2022-08-23T13:39:07.304" v="15" actId="2696"/>
          <pc:sldLayoutMkLst>
            <pc:docMk/>
            <pc:sldMasterMk cId="0" sldId="2147483692"/>
            <pc:sldLayoutMk cId="0" sldId="2147483696"/>
          </pc:sldLayoutMkLst>
        </pc:sldLayoutChg>
        <pc:sldLayoutChg chg="del">
          <pc:chgData name="Jiang Jingyan" userId="5aa46e66a768d05e" providerId="LiveId" clId="{780BC2BE-372E-4085-A819-FA620A4552FA}" dt="2022-08-23T13:39:07.305" v="16" actId="2696"/>
          <pc:sldLayoutMkLst>
            <pc:docMk/>
            <pc:sldMasterMk cId="0" sldId="2147483692"/>
            <pc:sldLayoutMk cId="0" sldId="2147483697"/>
          </pc:sldLayoutMkLst>
        </pc:sldLayoutChg>
        <pc:sldLayoutChg chg="del">
          <pc:chgData name="Jiang Jingyan" userId="5aa46e66a768d05e" providerId="LiveId" clId="{780BC2BE-372E-4085-A819-FA620A4552FA}" dt="2022-08-23T13:39:07.305" v="17" actId="2696"/>
          <pc:sldLayoutMkLst>
            <pc:docMk/>
            <pc:sldMasterMk cId="0" sldId="2147483692"/>
            <pc:sldLayoutMk cId="0" sldId="2147483698"/>
          </pc:sldLayoutMkLst>
        </pc:sldLayoutChg>
        <pc:sldLayoutChg chg="del">
          <pc:chgData name="Jiang Jingyan" userId="5aa46e66a768d05e" providerId="LiveId" clId="{780BC2BE-372E-4085-A819-FA620A4552FA}" dt="2022-08-23T13:39:07.306" v="18" actId="2696"/>
          <pc:sldLayoutMkLst>
            <pc:docMk/>
            <pc:sldMasterMk cId="0" sldId="2147483692"/>
            <pc:sldLayoutMk cId="0" sldId="2147483699"/>
          </pc:sldLayoutMkLst>
        </pc:sldLayoutChg>
        <pc:sldLayoutChg chg="del">
          <pc:chgData name="Jiang Jingyan" userId="5aa46e66a768d05e" providerId="LiveId" clId="{780BC2BE-372E-4085-A819-FA620A4552FA}" dt="2022-08-23T13:39:07.306" v="19" actId="2696"/>
          <pc:sldLayoutMkLst>
            <pc:docMk/>
            <pc:sldMasterMk cId="0" sldId="2147483692"/>
            <pc:sldLayoutMk cId="0" sldId="2147483700"/>
          </pc:sldLayoutMkLst>
        </pc:sldLayoutChg>
        <pc:sldLayoutChg chg="del">
          <pc:chgData name="Jiang Jingyan" userId="5aa46e66a768d05e" providerId="LiveId" clId="{780BC2BE-372E-4085-A819-FA620A4552FA}" dt="2022-08-23T13:39:07.307" v="20" actId="2696"/>
          <pc:sldLayoutMkLst>
            <pc:docMk/>
            <pc:sldMasterMk cId="0" sldId="2147483692"/>
            <pc:sldLayoutMk cId="0" sldId="2147483701"/>
          </pc:sldLayoutMkLst>
        </pc:sldLayoutChg>
        <pc:sldLayoutChg chg="del">
          <pc:chgData name="Jiang Jingyan" userId="5aa46e66a768d05e" providerId="LiveId" clId="{780BC2BE-372E-4085-A819-FA620A4552FA}" dt="2022-08-23T13:39:07.307" v="21" actId="2696"/>
          <pc:sldLayoutMkLst>
            <pc:docMk/>
            <pc:sldMasterMk cId="0" sldId="2147483692"/>
            <pc:sldLayoutMk cId="0" sldId="2147483702"/>
          </pc:sldLayoutMkLst>
        </pc:sldLayoutChg>
        <pc:sldLayoutChg chg="del">
          <pc:chgData name="Jiang Jingyan" userId="5aa46e66a768d05e" providerId="LiveId" clId="{780BC2BE-372E-4085-A819-FA620A4552FA}" dt="2022-08-23T13:39:07.308" v="22" actId="2696"/>
          <pc:sldLayoutMkLst>
            <pc:docMk/>
            <pc:sldMasterMk cId="0" sldId="2147483692"/>
            <pc:sldLayoutMk cId="0" sldId="2147483703"/>
          </pc:sldLayoutMkLst>
        </pc:sldLayoutChg>
        <pc:sldLayoutChg chg="del">
          <pc:chgData name="Jiang Jingyan" userId="5aa46e66a768d05e" providerId="LiveId" clId="{780BC2BE-372E-4085-A819-FA620A4552FA}" dt="2022-08-23T13:39:07.309" v="23" actId="2696"/>
          <pc:sldLayoutMkLst>
            <pc:docMk/>
            <pc:sldMasterMk cId="0" sldId="2147483692"/>
            <pc:sldLayoutMk cId="0" sldId="2147483704"/>
          </pc:sldLayoutMkLst>
        </pc:sldLayoutChg>
        <pc:sldLayoutChg chg="del">
          <pc:chgData name="Jiang Jingyan" userId="5aa46e66a768d05e" providerId="LiveId" clId="{780BC2BE-372E-4085-A819-FA620A4552FA}" dt="2022-08-23T13:39:07.309" v="24" actId="2696"/>
          <pc:sldLayoutMkLst>
            <pc:docMk/>
            <pc:sldMasterMk cId="0" sldId="2147483692"/>
            <pc:sldLayoutMk cId="0" sldId="2147483705"/>
          </pc:sldLayoutMkLst>
        </pc:sldLayoutChg>
        <pc:sldLayoutChg chg="del">
          <pc:chgData name="Jiang Jingyan" userId="5aa46e66a768d05e" providerId="LiveId" clId="{780BC2BE-372E-4085-A819-FA620A4552FA}" dt="2022-08-23T13:39:07.311" v="25" actId="2696"/>
          <pc:sldLayoutMkLst>
            <pc:docMk/>
            <pc:sldMasterMk cId="0" sldId="2147483692"/>
            <pc:sldLayoutMk cId="0" sldId="2147483706"/>
          </pc:sldLayoutMkLst>
        </pc:sldLayoutChg>
        <pc:sldLayoutChg chg="del">
          <pc:chgData name="Jiang Jingyan" userId="5aa46e66a768d05e" providerId="LiveId" clId="{780BC2BE-372E-4085-A819-FA620A4552FA}" dt="2022-08-23T13:39:07.311" v="26" actId="2696"/>
          <pc:sldLayoutMkLst>
            <pc:docMk/>
            <pc:sldMasterMk cId="0" sldId="2147483692"/>
            <pc:sldLayoutMk cId="0" sldId="2147483707"/>
          </pc:sldLayoutMkLst>
        </pc:sldLayoutChg>
      </pc:sldMasterChg>
      <pc:sldMasterChg chg="del delSldLayout">
        <pc:chgData name="Jiang Jingyan" userId="5aa46e66a768d05e" providerId="LiveId" clId="{780BC2BE-372E-4085-A819-FA620A4552FA}" dt="2022-08-23T13:39:07.327" v="49" actId="2696"/>
        <pc:sldMasterMkLst>
          <pc:docMk/>
          <pc:sldMasterMk cId="0" sldId="2147483708"/>
        </pc:sldMasterMkLst>
        <pc:sldLayoutChg chg="del">
          <pc:chgData name="Jiang Jingyan" userId="5aa46e66a768d05e" providerId="LiveId" clId="{780BC2BE-372E-4085-A819-FA620A4552FA}" dt="2022-08-23T13:39:07.322" v="42" actId="2696"/>
          <pc:sldLayoutMkLst>
            <pc:docMk/>
            <pc:sldMasterMk cId="0" sldId="2147483708"/>
            <pc:sldLayoutMk cId="0" sldId="2147483709"/>
          </pc:sldLayoutMkLst>
        </pc:sldLayoutChg>
        <pc:sldLayoutChg chg="del">
          <pc:chgData name="Jiang Jingyan" userId="5aa46e66a768d05e" providerId="LiveId" clId="{780BC2BE-372E-4085-A819-FA620A4552FA}" dt="2022-08-23T13:39:07.323" v="43" actId="2696"/>
          <pc:sldLayoutMkLst>
            <pc:docMk/>
            <pc:sldMasterMk cId="0" sldId="2147483708"/>
            <pc:sldLayoutMk cId="0" sldId="2147483710"/>
          </pc:sldLayoutMkLst>
        </pc:sldLayoutChg>
        <pc:sldLayoutChg chg="del">
          <pc:chgData name="Jiang Jingyan" userId="5aa46e66a768d05e" providerId="LiveId" clId="{780BC2BE-372E-4085-A819-FA620A4552FA}" dt="2022-08-23T13:39:07.323" v="44" actId="2696"/>
          <pc:sldLayoutMkLst>
            <pc:docMk/>
            <pc:sldMasterMk cId="0" sldId="2147483708"/>
            <pc:sldLayoutMk cId="0" sldId="2147483711"/>
          </pc:sldLayoutMkLst>
        </pc:sldLayoutChg>
        <pc:sldLayoutChg chg="del">
          <pc:chgData name="Jiang Jingyan" userId="5aa46e66a768d05e" providerId="LiveId" clId="{780BC2BE-372E-4085-A819-FA620A4552FA}" dt="2022-08-23T13:39:07.324" v="45" actId="2696"/>
          <pc:sldLayoutMkLst>
            <pc:docMk/>
            <pc:sldMasterMk cId="0" sldId="2147483708"/>
            <pc:sldLayoutMk cId="0" sldId="2147483712"/>
          </pc:sldLayoutMkLst>
        </pc:sldLayoutChg>
        <pc:sldLayoutChg chg="del">
          <pc:chgData name="Jiang Jingyan" userId="5aa46e66a768d05e" providerId="LiveId" clId="{780BC2BE-372E-4085-A819-FA620A4552FA}" dt="2022-08-23T13:39:07.324" v="46" actId="2696"/>
          <pc:sldLayoutMkLst>
            <pc:docMk/>
            <pc:sldMasterMk cId="0" sldId="2147483708"/>
            <pc:sldLayoutMk cId="0" sldId="2147483713"/>
          </pc:sldLayoutMkLst>
        </pc:sldLayoutChg>
        <pc:sldLayoutChg chg="del">
          <pc:chgData name="Jiang Jingyan" userId="5aa46e66a768d05e" providerId="LiveId" clId="{780BC2BE-372E-4085-A819-FA620A4552FA}" dt="2022-08-23T13:39:07.325" v="47" actId="2696"/>
          <pc:sldLayoutMkLst>
            <pc:docMk/>
            <pc:sldMasterMk cId="0" sldId="2147483708"/>
            <pc:sldLayoutMk cId="0" sldId="2147483714"/>
          </pc:sldLayoutMkLst>
        </pc:sldLayoutChg>
        <pc:sldLayoutChg chg="del">
          <pc:chgData name="Jiang Jingyan" userId="5aa46e66a768d05e" providerId="LiveId" clId="{780BC2BE-372E-4085-A819-FA620A4552FA}" dt="2022-08-23T13:39:07.326" v="48" actId="2696"/>
          <pc:sldLayoutMkLst>
            <pc:docMk/>
            <pc:sldMasterMk cId="0" sldId="2147483708"/>
            <pc:sldLayoutMk cId="0" sldId="214748371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A406263-D00E-48D2-B039-B282CDFB5F75}" type="datetimeFigureOut">
              <a:rPr lang="zh-CN" altLang="en-US"/>
              <a:t>2022/9/3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96E85357-0D9E-44EE-BB30-87A8A287E75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latin typeface="Arial" panose="020B0604020202020204" pitchFamily="34" charset="0"/>
              </a:defRPr>
            </a:lvl1pPr>
          </a:lstStyle>
          <a:p>
            <a:pPr>
              <a:defRPr/>
            </a:pPr>
            <a:fld id="{3F9129FF-626A-4577-85DD-ED5846093E6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支持虚拟化的硬件有：</a:t>
            </a:r>
          </a:p>
          <a:p>
            <a:r>
              <a:rPr lang="en-US" altLang="zh-CN" sz="1200" b="0" i="0" kern="1200" dirty="0">
                <a:solidFill>
                  <a:schemeClr val="tx1"/>
                </a:solidFill>
                <a:effectLst/>
                <a:latin typeface="+mn-lt"/>
                <a:ea typeface="+mn-ea"/>
                <a:cs typeface="+mn-cs"/>
              </a:rPr>
              <a:t>Intel-VT-(Intel Virtualization Technology)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公司为解决纯软件虚拟化解决方案在可靠性、安全性和性能上的不足而引进的技术。它可以让一个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工作起来像多个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在并行运行，从而使得在一部电脑内同时运行多个操作系统成为可能</a:t>
            </a:r>
          </a:p>
          <a:p>
            <a:r>
              <a:rPr lang="en-US" altLang="zh-CN" sz="1200" b="0" i="0" kern="1200" dirty="0">
                <a:solidFill>
                  <a:schemeClr val="tx1"/>
                </a:solidFill>
                <a:effectLst/>
                <a:latin typeface="+mn-lt"/>
                <a:ea typeface="+mn-ea"/>
                <a:cs typeface="+mn-cs"/>
              </a:rPr>
              <a:t>AMD-V-(AMD Virtualization)</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AMD</a:t>
            </a:r>
            <a:r>
              <a:rPr lang="zh-CN" altLang="en-US" sz="1200" b="0" i="0" kern="1200" dirty="0">
                <a:solidFill>
                  <a:schemeClr val="tx1"/>
                </a:solidFill>
                <a:effectLst/>
                <a:latin typeface="+mn-lt"/>
                <a:ea typeface="+mn-ea"/>
                <a:cs typeface="+mn-cs"/>
              </a:rPr>
              <a:t>公司的虚拟化技术。它是对</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处理器系统架构的一组硬件扩展和硬件辅助虚拟化技术，可以简化纯软件的虚拟化解决方案，改进</a:t>
            </a:r>
            <a:r>
              <a:rPr lang="en-US" altLang="zh-CN" sz="1200" b="0" i="0" kern="1200" dirty="0">
                <a:solidFill>
                  <a:schemeClr val="tx1"/>
                </a:solidFill>
                <a:effectLst/>
                <a:latin typeface="+mn-lt"/>
                <a:ea typeface="+mn-ea"/>
                <a:cs typeface="+mn-cs"/>
              </a:rPr>
              <a:t>VMM</a:t>
            </a:r>
            <a:r>
              <a:rPr lang="zh-CN" altLang="en-US" sz="1200" b="0" i="0" kern="1200" dirty="0">
                <a:solidFill>
                  <a:schemeClr val="tx1"/>
                </a:solidFill>
                <a:effectLst/>
                <a:latin typeface="+mn-lt"/>
                <a:ea typeface="+mn-ea"/>
                <a:cs typeface="+mn-cs"/>
              </a:rPr>
              <a:t>（虚拟机监视器）的设计，更充分地利用硬件资源，提高服务器和数据中心的虚拟化效率</a:t>
            </a:r>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13</a:t>
            </a:fld>
            <a:endParaRPr lang="zh-CN" altLang="en-US"/>
          </a:p>
        </p:txBody>
      </p:sp>
    </p:spTree>
    <p:extLst>
      <p:ext uri="{BB962C8B-B14F-4D97-AF65-F5344CB8AC3E}">
        <p14:creationId xmlns:p14="http://schemas.microsoft.com/office/powerpoint/2010/main" val="2751091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14</a:t>
            </a:fld>
            <a:endParaRPr lang="zh-CN" altLang="en-US"/>
          </a:p>
        </p:txBody>
      </p:sp>
    </p:spTree>
    <p:extLst>
      <p:ext uri="{BB962C8B-B14F-4D97-AF65-F5344CB8AC3E}">
        <p14:creationId xmlns:p14="http://schemas.microsoft.com/office/powerpoint/2010/main" val="168929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15</a:t>
            </a:fld>
            <a:endParaRPr lang="zh-CN" altLang="en-US"/>
          </a:p>
        </p:txBody>
      </p:sp>
    </p:spTree>
    <p:extLst>
      <p:ext uri="{BB962C8B-B14F-4D97-AF65-F5344CB8AC3E}">
        <p14:creationId xmlns:p14="http://schemas.microsoft.com/office/powerpoint/2010/main" val="4153692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16</a:t>
            </a:fld>
            <a:endParaRPr lang="zh-CN" altLang="en-US"/>
          </a:p>
        </p:txBody>
      </p:sp>
    </p:spTree>
    <p:extLst>
      <p:ext uri="{BB962C8B-B14F-4D97-AF65-F5344CB8AC3E}">
        <p14:creationId xmlns:p14="http://schemas.microsoft.com/office/powerpoint/2010/main" val="222670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18</a:t>
            </a:fld>
            <a:endParaRPr lang="zh-CN" altLang="en-US"/>
          </a:p>
        </p:txBody>
      </p:sp>
    </p:spTree>
    <p:extLst>
      <p:ext uri="{BB962C8B-B14F-4D97-AF65-F5344CB8AC3E}">
        <p14:creationId xmlns:p14="http://schemas.microsoft.com/office/powerpoint/2010/main" val="692505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19</a:t>
            </a:fld>
            <a:endParaRPr lang="zh-CN" altLang="en-US"/>
          </a:p>
        </p:txBody>
      </p:sp>
    </p:spTree>
    <p:extLst>
      <p:ext uri="{BB962C8B-B14F-4D97-AF65-F5344CB8AC3E}">
        <p14:creationId xmlns:p14="http://schemas.microsoft.com/office/powerpoint/2010/main" val="220561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Hvm</a:t>
            </a:r>
            <a:r>
              <a:rPr lang="zh-CN" altLang="en-US" dirty="0"/>
              <a:t>全虚拟化  </a:t>
            </a:r>
            <a:r>
              <a:rPr lang="en-US" altLang="zh-CN" dirty="0"/>
              <a:t>para</a:t>
            </a:r>
            <a:r>
              <a:rPr lang="zh-CN" altLang="en-US" dirty="0"/>
              <a:t>半虚拟化</a:t>
            </a:r>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20</a:t>
            </a:fld>
            <a:endParaRPr lang="en-US" altLang="zh-CN"/>
          </a:p>
        </p:txBody>
      </p:sp>
    </p:spTree>
    <p:extLst>
      <p:ext uri="{BB962C8B-B14F-4D97-AF65-F5344CB8AC3E}">
        <p14:creationId xmlns:p14="http://schemas.microsoft.com/office/powerpoint/2010/main" val="410867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某大型</a:t>
            </a:r>
            <a:r>
              <a:rPr lang="en-US" altLang="zh-CN" sz="1200" kern="1200" dirty="0">
                <a:solidFill>
                  <a:schemeClr val="tx1"/>
                </a:solidFill>
                <a:latin typeface="+mn-lt"/>
                <a:ea typeface="+mn-ea"/>
                <a:cs typeface="+mn-cs"/>
              </a:rPr>
              <a:t>IT</a:t>
            </a:r>
            <a:r>
              <a:rPr lang="zh-CN" altLang="zh-CN" sz="1200" kern="1200" dirty="0">
                <a:solidFill>
                  <a:schemeClr val="tx1"/>
                </a:solidFill>
                <a:latin typeface="+mn-lt"/>
                <a:ea typeface="+mn-ea"/>
                <a:cs typeface="+mn-cs"/>
              </a:rPr>
              <a:t>公司最近发布了一个公有云上基于虚拟化的托管集群的云深度学习平台，旨在让</a:t>
            </a:r>
            <a:r>
              <a:rPr lang="en-US" altLang="zh-CN" sz="1200" kern="1200" dirty="0">
                <a:solidFill>
                  <a:schemeClr val="tx1"/>
                </a:solidFill>
                <a:latin typeface="+mn-lt"/>
                <a:ea typeface="+mn-ea"/>
                <a:cs typeface="+mn-cs"/>
              </a:rPr>
              <a:t>ABC</a:t>
            </a:r>
            <a:r>
              <a:rPr lang="zh-CN" altLang="zh-CN" sz="1200" kern="1200" dirty="0">
                <a:solidFill>
                  <a:schemeClr val="tx1"/>
                </a:solidFill>
                <a:latin typeface="+mn-lt"/>
                <a:ea typeface="+mn-ea"/>
                <a:cs typeface="+mn-cs"/>
              </a:rPr>
              <a:t>（人工智能</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、大数据</a:t>
            </a:r>
            <a:r>
              <a:rPr lang="en-US" altLang="zh-CN" sz="1200" kern="1200" dirty="0">
                <a:solidFill>
                  <a:schemeClr val="tx1"/>
                </a:solidFill>
                <a:latin typeface="+mn-lt"/>
                <a:ea typeface="+mn-ea"/>
                <a:cs typeface="+mn-cs"/>
              </a:rPr>
              <a:t>Big Data</a:t>
            </a:r>
            <a:r>
              <a:rPr lang="zh-CN" altLang="zh-CN" sz="1200" kern="1200" dirty="0">
                <a:solidFill>
                  <a:schemeClr val="tx1"/>
                </a:solidFill>
                <a:latin typeface="+mn-lt"/>
                <a:ea typeface="+mn-ea"/>
                <a:cs typeface="+mn-cs"/>
              </a:rPr>
              <a:t>、云计算</a:t>
            </a:r>
            <a:r>
              <a:rPr lang="en-US" altLang="zh-CN" sz="1200" kern="1200" dirty="0">
                <a:solidFill>
                  <a:schemeClr val="tx1"/>
                </a:solidFill>
                <a:latin typeface="+mn-lt"/>
                <a:ea typeface="+mn-ea"/>
                <a:cs typeface="+mn-cs"/>
              </a:rPr>
              <a:t>Cloud Computing</a:t>
            </a:r>
            <a:r>
              <a:rPr lang="zh-CN" altLang="zh-CN" sz="1200" kern="1200" dirty="0">
                <a:solidFill>
                  <a:schemeClr val="tx1"/>
                </a:solidFill>
                <a:latin typeface="+mn-lt"/>
                <a:ea typeface="+mn-ea"/>
                <a:cs typeface="+mn-cs"/>
              </a:rPr>
              <a:t>）时代下企业和开发者快速获取</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能力。在这里，</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深度学习的能力主要指的是在当前</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最常用的模型之一——深度神经网络上对海量数据进行深度学习训练</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当前，人们常利用图形显示处理器</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Graphics Processing Unit) </a:t>
            </a:r>
            <a:r>
              <a:rPr lang="zh-CN" altLang="zh-CN" sz="1200" kern="1200" dirty="0">
                <a:solidFill>
                  <a:schemeClr val="tx1"/>
                </a:solidFill>
                <a:latin typeface="+mn-lt"/>
                <a:ea typeface="+mn-ea"/>
                <a:cs typeface="+mn-cs"/>
              </a:rPr>
              <a:t>来训练这些深度神经网络。与单纯使用</a:t>
            </a:r>
            <a:r>
              <a:rPr lang="en-US" altLang="zh-CN" sz="1200" kern="1200" dirty="0">
                <a:solidFill>
                  <a:schemeClr val="tx1"/>
                </a:solidFill>
                <a:latin typeface="+mn-lt"/>
                <a:ea typeface="+mn-ea"/>
                <a:cs typeface="+mn-cs"/>
              </a:rPr>
              <a:t> CPU </a:t>
            </a:r>
            <a:r>
              <a:rPr lang="zh-CN" altLang="zh-CN" sz="1200" kern="1200" dirty="0">
                <a:solidFill>
                  <a:schemeClr val="tx1"/>
                </a:solidFill>
                <a:latin typeface="+mn-lt"/>
                <a:ea typeface="+mn-ea"/>
                <a:cs typeface="+mn-cs"/>
              </a:rPr>
              <a:t>的做法相比，</a:t>
            </a:r>
            <a:r>
              <a:rPr lang="en-US" altLang="zh-CN" sz="1200" kern="1200" dirty="0">
                <a:solidFill>
                  <a:schemeClr val="tx1"/>
                </a:solidFill>
                <a:latin typeface="+mn-lt"/>
                <a:ea typeface="+mn-ea"/>
                <a:cs typeface="+mn-cs"/>
              </a:rPr>
              <a:t>GPU </a:t>
            </a:r>
            <a:r>
              <a:rPr lang="zh-CN" altLang="zh-CN" sz="1200" kern="1200" dirty="0">
                <a:solidFill>
                  <a:schemeClr val="tx1"/>
                </a:solidFill>
                <a:latin typeface="+mn-lt"/>
                <a:ea typeface="+mn-ea"/>
                <a:cs typeface="+mn-cs"/>
              </a:rPr>
              <a:t>具有数以千计的计算核心、可实现</a:t>
            </a:r>
            <a:r>
              <a:rPr lang="en-US" altLang="zh-CN" sz="1200" kern="1200" dirty="0">
                <a:solidFill>
                  <a:schemeClr val="tx1"/>
                </a:solidFill>
                <a:latin typeface="+mn-lt"/>
                <a:ea typeface="+mn-ea"/>
                <a:cs typeface="+mn-cs"/>
              </a:rPr>
              <a:t> 10-100 </a:t>
            </a:r>
            <a:r>
              <a:rPr lang="zh-CN" altLang="zh-CN" sz="1200" kern="1200" dirty="0">
                <a:solidFill>
                  <a:schemeClr val="tx1"/>
                </a:solidFill>
                <a:latin typeface="+mn-lt"/>
                <a:ea typeface="+mn-ea"/>
                <a:cs typeface="+mn-cs"/>
              </a:rPr>
              <a:t>倍应用吞吐量，因此</a:t>
            </a:r>
            <a:r>
              <a:rPr lang="en-US" altLang="zh-CN" sz="1200" kern="1200" dirty="0">
                <a:solidFill>
                  <a:schemeClr val="tx1"/>
                </a:solidFill>
                <a:latin typeface="+mn-lt"/>
                <a:ea typeface="+mn-ea"/>
                <a:cs typeface="+mn-cs"/>
              </a:rPr>
              <a:t> GPU</a:t>
            </a:r>
            <a:r>
              <a:rPr lang="zh-CN" altLang="zh-CN" sz="1200" kern="1200" dirty="0">
                <a:solidFill>
                  <a:schemeClr val="tx1"/>
                </a:solidFill>
                <a:latin typeface="+mn-lt"/>
                <a:ea typeface="+mn-ea"/>
                <a:cs typeface="+mn-cs"/>
              </a:rPr>
              <a:t>所使用的训练集大得多，所耗费的时间大幅缩短，占用的数据中心基础设施也少得多。但是，</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的价格通常比较昂贵，有很多需要进行深度学习的人，都会遇到一个问题，那就是没有足够的算力去跑自己的网络，而自己去买一块显卡可能又成本太高。</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因此公有云计算的深度学习平台就可以为大量深度学习的用例提供</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的计算服务，那么那么，在该云深度学习平台上，如何让</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的计算资源能够被不同用户共享和独立使用？这里，计算虚拟化技术可以支撑该业务的需求。</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目前数据中心商用的虚拟化软件主要是</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公司的</a:t>
            </a:r>
            <a:r>
              <a:rPr lang="en-US" altLang="zh-CN" sz="1200" kern="1200" dirty="0" err="1">
                <a:solidFill>
                  <a:schemeClr val="tx1"/>
                </a:solidFill>
                <a:latin typeface="+mn-lt"/>
                <a:ea typeface="+mn-ea"/>
                <a:cs typeface="+mn-cs"/>
              </a:rPr>
              <a:t>ESXi</a:t>
            </a:r>
            <a:r>
              <a:rPr lang="zh-CN" altLang="zh-CN" sz="1200" kern="1200" dirty="0">
                <a:solidFill>
                  <a:schemeClr val="tx1"/>
                </a:solidFill>
                <a:latin typeface="+mn-lt"/>
                <a:ea typeface="+mn-ea"/>
                <a:cs typeface="+mn-cs"/>
              </a:rPr>
              <a:t>，但是开源的、基于内核的虚拟机（</a:t>
            </a:r>
            <a:r>
              <a:rPr lang="en-US" altLang="zh-CN" sz="1200" kern="1200" dirty="0">
                <a:solidFill>
                  <a:schemeClr val="tx1"/>
                </a:solidFill>
                <a:latin typeface="+mn-lt"/>
                <a:ea typeface="+mn-ea"/>
                <a:cs typeface="+mn-cs"/>
              </a:rPr>
              <a:t>Kernel-based Virtual Machine</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）虚拟化也成为了</a:t>
            </a:r>
            <a:r>
              <a:rPr lang="en-US" altLang="zh-CN" sz="1200" kern="1200" dirty="0">
                <a:solidFill>
                  <a:schemeClr val="tx1"/>
                </a:solidFill>
                <a:latin typeface="+mn-lt"/>
                <a:ea typeface="+mn-ea"/>
                <a:cs typeface="+mn-cs"/>
              </a:rPr>
              <a:t>Linux</a:t>
            </a:r>
            <a:r>
              <a:rPr lang="zh-CN" altLang="zh-CN" sz="1200" kern="1200" dirty="0">
                <a:solidFill>
                  <a:schemeClr val="tx1"/>
                </a:solidFill>
                <a:latin typeface="+mn-lt"/>
                <a:ea typeface="+mn-ea"/>
                <a:cs typeface="+mn-cs"/>
              </a:rPr>
              <a:t>内核默认的组件，可以运行在各种主流的服务器架构上。下面重点介绍</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主要包括</a:t>
            </a:r>
            <a:r>
              <a:rPr lang="en-US" altLang="zh-CN" sz="1200" kern="1200" dirty="0">
                <a:solidFill>
                  <a:schemeClr val="tx1"/>
                </a:solidFill>
                <a:latin typeface="+mn-lt"/>
                <a:ea typeface="+mn-ea"/>
                <a:cs typeface="+mn-cs"/>
              </a:rPr>
              <a:t>CPU</a:t>
            </a:r>
            <a:r>
              <a:rPr lang="zh-CN" altLang="zh-CN" sz="1200" kern="1200" dirty="0">
                <a:solidFill>
                  <a:schemeClr val="tx1"/>
                </a:solidFill>
                <a:latin typeface="+mn-lt"/>
                <a:ea typeface="+mn-ea"/>
                <a:cs typeface="+mn-cs"/>
              </a:rPr>
              <a:t>、内存和</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的虚拟化，其它设备的虚拟化和虚拟机的管理则需要依赖软件实现的虚拟化来完成。</a:t>
            </a:r>
          </a:p>
          <a:p>
            <a:r>
              <a:rPr lang="en-US" altLang="zh-CN" dirty="0"/>
              <a:t>KVM</a:t>
            </a:r>
            <a:r>
              <a:rPr lang="zh-CN" altLang="en-US" dirty="0"/>
              <a:t>是全虚拟化</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虚拟化技术源于大型机的虚拟分区技术。早在二十世纪六十年代，</a:t>
            </a:r>
            <a:r>
              <a:rPr lang="en-US" altLang="zh-CN" sz="1200" dirty="0"/>
              <a:t>IBM</a:t>
            </a:r>
            <a:r>
              <a:rPr lang="zh-CN" altLang="zh-CN" sz="1200" dirty="0"/>
              <a:t>公司发明了一种操作系统虚拟机技术，使其能在一台主机上运行多个操作系统，从而让用户尽可能地充分利用昂贵的大型机资源。随着技术的发展，大型机上的技术开始向小型机上移植，但真正使用大型机和小型机的用户毕竟还是少数。</a:t>
            </a:r>
          </a:p>
          <a:p>
            <a:r>
              <a:rPr lang="zh-CN" altLang="zh-CN" sz="1200" dirty="0"/>
              <a:t>随着</a:t>
            </a:r>
            <a:r>
              <a:rPr lang="en-US" altLang="zh-CN" sz="1200" dirty="0"/>
              <a:t>X86</a:t>
            </a:r>
            <a:r>
              <a:rPr lang="zh-CN" altLang="zh-CN" sz="1200" dirty="0"/>
              <a:t>处理器的应用普及，虚拟化技术开始进入更广泛应用的</a:t>
            </a:r>
            <a:r>
              <a:rPr lang="en-US" altLang="zh-CN" sz="1200" dirty="0"/>
              <a:t>X86</a:t>
            </a:r>
            <a:r>
              <a:rPr lang="zh-CN" altLang="zh-CN" sz="1200" dirty="0"/>
              <a:t>平台。</a:t>
            </a:r>
            <a:r>
              <a:rPr lang="en-US" altLang="zh-CN" sz="1200" dirty="0"/>
              <a:t>1998</a:t>
            </a:r>
            <a:r>
              <a:rPr lang="zh-CN" altLang="zh-CN" sz="1200" dirty="0"/>
              <a:t>年，</a:t>
            </a:r>
            <a:r>
              <a:rPr lang="en-US" altLang="zh-CN" sz="1200" dirty="0"/>
              <a:t> Windows NT</a:t>
            </a:r>
            <a:r>
              <a:rPr lang="zh-CN" altLang="zh-CN" sz="1200" dirty="0"/>
              <a:t>上就支持</a:t>
            </a:r>
            <a:r>
              <a:rPr lang="en-US" altLang="zh-CN" sz="1200" dirty="0" err="1"/>
              <a:t>Vmware</a:t>
            </a:r>
            <a:r>
              <a:rPr lang="zh-CN" altLang="zh-CN" sz="1200" dirty="0"/>
              <a:t>来启动</a:t>
            </a:r>
            <a:r>
              <a:rPr lang="en-US" altLang="zh-CN" sz="1200" dirty="0"/>
              <a:t>Windows 95</a:t>
            </a:r>
            <a:r>
              <a:rPr lang="zh-CN" altLang="zh-CN" sz="1200" dirty="0"/>
              <a:t>。许多</a:t>
            </a:r>
            <a:r>
              <a:rPr lang="en-US" altLang="zh-CN" sz="1200" dirty="0"/>
              <a:t>IT</a:t>
            </a:r>
            <a:r>
              <a:rPr lang="zh-CN" altLang="zh-CN" sz="1200" dirty="0"/>
              <a:t>人员也幵始在个人机或工作站上运用这种虚拟化技术。本世纪以来，随着多核</a:t>
            </a:r>
            <a:r>
              <a:rPr lang="en-US" altLang="zh-CN" sz="1200" dirty="0"/>
              <a:t>X86</a:t>
            </a:r>
            <a:r>
              <a:rPr lang="zh-CN" altLang="zh-CN" sz="1200" dirty="0"/>
              <a:t>处理器的出现，单台</a:t>
            </a:r>
            <a:r>
              <a:rPr lang="en-US" altLang="zh-CN" sz="1200" dirty="0"/>
              <a:t>X86</a:t>
            </a:r>
            <a:r>
              <a:rPr lang="zh-CN" altLang="zh-CN" sz="1200" dirty="0"/>
              <a:t>服务器的性能越来越强大，同时大量服务器资源的利用率低，因此越来越多的人们开始将虚拟化技术引入服务器以整合服务器资源。</a:t>
            </a:r>
          </a:p>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24</a:t>
            </a:fld>
            <a:endParaRPr lang="zh-CN" altLang="en-US"/>
          </a:p>
        </p:txBody>
      </p:sp>
    </p:spTree>
    <p:extLst>
      <p:ext uri="{BB962C8B-B14F-4D97-AF65-F5344CB8AC3E}">
        <p14:creationId xmlns:p14="http://schemas.microsoft.com/office/powerpoint/2010/main" val="387199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是通过</a:t>
            </a:r>
            <a:r>
              <a:rPr lang="en-US" altLang="zh-CN" sz="1200" b="0" i="0" kern="1200" dirty="0">
                <a:solidFill>
                  <a:schemeClr val="tx1"/>
                </a:solidFill>
                <a:effectLst/>
                <a:latin typeface="+mn-lt"/>
                <a:ea typeface="+mn-ea"/>
                <a:cs typeface="+mn-cs"/>
              </a:rPr>
              <a:t>Ring</a:t>
            </a:r>
            <a:r>
              <a:rPr lang="zh-CN" altLang="en-US" sz="1200" b="0" i="0" kern="1200" dirty="0">
                <a:solidFill>
                  <a:schemeClr val="tx1"/>
                </a:solidFill>
                <a:effectLst/>
                <a:latin typeface="+mn-lt"/>
                <a:ea typeface="+mn-ea"/>
                <a:cs typeface="+mn-cs"/>
              </a:rPr>
              <a:t>级别来进行访问控制的，级别共分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RING0,RING1,RING2,RING3</a:t>
            </a:r>
            <a:r>
              <a:rPr lang="zh-CN" altLang="en-US"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RING0</a:t>
            </a:r>
            <a:r>
              <a:rPr lang="zh-CN" altLang="en-US" sz="1200" b="0" i="0" kern="1200" dirty="0">
                <a:solidFill>
                  <a:schemeClr val="tx1"/>
                </a:solidFill>
                <a:effectLst/>
                <a:latin typeface="+mn-lt"/>
                <a:ea typeface="+mn-ea"/>
                <a:cs typeface="+mn-cs"/>
              </a:rPr>
              <a:t>层拥有最高的权限，</a:t>
            </a:r>
            <a:r>
              <a:rPr lang="en-US" altLang="zh-CN" sz="1200" b="0" i="0" kern="1200" dirty="0">
                <a:solidFill>
                  <a:schemeClr val="tx1"/>
                </a:solidFill>
                <a:effectLst/>
                <a:latin typeface="+mn-lt"/>
                <a:ea typeface="+mn-ea"/>
                <a:cs typeface="+mn-cs"/>
              </a:rPr>
              <a:t>RING3</a:t>
            </a:r>
            <a:r>
              <a:rPr lang="zh-CN" altLang="en-US" sz="1200" b="0" i="0" kern="1200" dirty="0">
                <a:solidFill>
                  <a:schemeClr val="tx1"/>
                </a:solidFill>
                <a:effectLst/>
                <a:latin typeface="+mn-lt"/>
                <a:ea typeface="+mn-ea"/>
                <a:cs typeface="+mn-cs"/>
              </a:rPr>
              <a:t>层拥有最低的权限。</a:t>
            </a:r>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25</a:t>
            </a:fld>
            <a:endParaRPr lang="zh-CN" altLang="en-US"/>
          </a:p>
        </p:txBody>
      </p:sp>
    </p:spTree>
    <p:extLst>
      <p:ext uri="{BB962C8B-B14F-4D97-AF65-F5344CB8AC3E}">
        <p14:creationId xmlns:p14="http://schemas.microsoft.com/office/powerpoint/2010/main" val="159182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26</a:t>
            </a:fld>
            <a:endParaRPr lang="zh-CN" altLang="en-US"/>
          </a:p>
        </p:txBody>
      </p:sp>
    </p:spTree>
    <p:extLst>
      <p:ext uri="{BB962C8B-B14F-4D97-AF65-F5344CB8AC3E}">
        <p14:creationId xmlns:p14="http://schemas.microsoft.com/office/powerpoint/2010/main" val="426699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随着</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厂商开始支持虚拟化，以</a:t>
            </a:r>
            <a:r>
              <a:rPr lang="en-US" altLang="zh-CN" sz="1200" b="0" i="0" kern="1200" dirty="0">
                <a:solidFill>
                  <a:schemeClr val="tx1"/>
                </a:solidFill>
                <a:effectLst/>
                <a:latin typeface="+mn-lt"/>
                <a:ea typeface="+mn-ea"/>
                <a:cs typeface="+mn-cs"/>
              </a:rPr>
              <a:t>X86 CPU</a:t>
            </a:r>
            <a:r>
              <a:rPr lang="zh-CN" altLang="en-US" sz="1200" b="0" i="0" kern="1200" dirty="0">
                <a:solidFill>
                  <a:schemeClr val="tx1"/>
                </a:solidFill>
                <a:effectLst/>
                <a:latin typeface="+mn-lt"/>
                <a:ea typeface="+mn-ea"/>
                <a:cs typeface="+mn-cs"/>
              </a:rPr>
              <a:t>为例，推出了支持</a:t>
            </a:r>
            <a:r>
              <a:rPr lang="en-US" altLang="zh-CN" sz="1200" b="0" i="0" kern="1200" dirty="0">
                <a:solidFill>
                  <a:schemeClr val="tx1"/>
                </a:solidFill>
                <a:effectLst/>
                <a:latin typeface="+mn-lt"/>
                <a:ea typeface="+mn-ea"/>
                <a:cs typeface="+mn-cs"/>
              </a:rPr>
              <a:t>Intel-VT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，有</a:t>
            </a:r>
            <a:r>
              <a:rPr lang="en-US" altLang="zh-CN" sz="1200" b="0" i="0" kern="1200" dirty="0">
                <a:solidFill>
                  <a:schemeClr val="tx1"/>
                </a:solidFill>
                <a:effectLst/>
                <a:latin typeface="+mn-lt"/>
                <a:ea typeface="+mn-ea"/>
                <a:cs typeface="+mn-cs"/>
              </a:rPr>
              <a:t>VMX root operation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VMX non-root operation</a:t>
            </a:r>
            <a:r>
              <a:rPr lang="zh-CN" altLang="en-US" sz="1200" b="0" i="0" kern="1200" dirty="0">
                <a:solidFill>
                  <a:schemeClr val="tx1"/>
                </a:solidFill>
                <a:effectLst/>
                <a:latin typeface="+mn-lt"/>
                <a:ea typeface="+mn-ea"/>
                <a:cs typeface="+mn-cs"/>
              </a:rPr>
              <a:t>两种模式，两种模式都支持</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运行的四个级别。</a:t>
            </a:r>
          </a:p>
          <a:p>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VMM</a:t>
            </a:r>
            <a:r>
              <a:rPr lang="zh-CN" altLang="en-US" sz="1200" b="0" i="0" kern="1200" dirty="0">
                <a:solidFill>
                  <a:schemeClr val="tx1"/>
                </a:solidFill>
                <a:effectLst/>
                <a:latin typeface="+mn-lt"/>
                <a:ea typeface="+mn-ea"/>
                <a:cs typeface="+mn-cs"/>
              </a:rPr>
              <a:t>可以运行在</a:t>
            </a:r>
            <a:r>
              <a:rPr lang="en-US" altLang="zh-CN" sz="1200" b="0" i="0" kern="1200" dirty="0">
                <a:solidFill>
                  <a:schemeClr val="tx1"/>
                </a:solidFill>
                <a:effectLst/>
                <a:latin typeface="+mn-lt"/>
                <a:ea typeface="+mn-ea"/>
                <a:cs typeface="+mn-cs"/>
              </a:rPr>
              <a:t>root operation</a:t>
            </a:r>
            <a:r>
              <a:rPr lang="zh-CN" altLang="en-US" sz="1200" b="0" i="0" kern="1200" dirty="0">
                <a:solidFill>
                  <a:schemeClr val="tx1"/>
                </a:solidFill>
                <a:effectLst/>
                <a:latin typeface="+mn-lt"/>
                <a:ea typeface="+mn-ea"/>
                <a:cs typeface="+mn-cs"/>
              </a:rPr>
              <a:t>模式下，客户操作系统运行在</a:t>
            </a:r>
            <a:r>
              <a:rPr lang="en-US" altLang="zh-CN" sz="1200" b="0" i="0" kern="1200" dirty="0">
                <a:solidFill>
                  <a:schemeClr val="tx1"/>
                </a:solidFill>
                <a:effectLst/>
                <a:latin typeface="+mn-lt"/>
                <a:ea typeface="+mn-ea"/>
                <a:cs typeface="+mn-cs"/>
              </a:rPr>
              <a:t>non-root operation</a:t>
            </a:r>
            <a:r>
              <a:rPr lang="zh-CN" altLang="en-US" sz="1200" b="0" i="0" kern="1200" dirty="0">
                <a:solidFill>
                  <a:schemeClr val="tx1"/>
                </a:solidFill>
                <a:effectLst/>
                <a:latin typeface="+mn-lt"/>
                <a:ea typeface="+mn-ea"/>
                <a:cs typeface="+mn-cs"/>
              </a:rPr>
              <a:t>模式下。</a:t>
            </a:r>
          </a:p>
          <a:p>
            <a:r>
              <a:rPr lang="zh-CN" altLang="en-US" sz="1200" b="0" i="0" kern="1200" dirty="0">
                <a:solidFill>
                  <a:schemeClr val="tx1"/>
                </a:solidFill>
                <a:effectLst/>
                <a:latin typeface="+mn-lt"/>
                <a:ea typeface="+mn-ea"/>
                <a:cs typeface="+mn-cs"/>
              </a:rPr>
              <a:t>通过硬件层做出区分，这样，在全虚拟化技术下，有些依靠“捕获异常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翻译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模拟”的实现就不需要了。</a:t>
            </a:r>
          </a:p>
          <a:p>
            <a:r>
              <a:rPr lang="zh-CN" altLang="en-US" sz="1200" b="0" i="0" kern="1200" dirty="0">
                <a:solidFill>
                  <a:schemeClr val="tx1"/>
                </a:solidFill>
                <a:effectLst/>
                <a:latin typeface="+mn-lt"/>
                <a:ea typeface="+mn-ea"/>
                <a:cs typeface="+mn-cs"/>
              </a:rPr>
              <a:t>而且</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厂商支持虚拟化的力度在不断加大，靠硬件辅助的虚拟化技术性能逐渐逼近半虚拟化，再加上全虚拟化不需要修改客户操作系统的优势，全虚拟化技术应该是未来的发展趋势。</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全虚拟化技术：</a:t>
            </a:r>
            <a:r>
              <a:rPr lang="en-US" altLang="zh-CN" sz="1200" b="0" i="0" kern="1200" dirty="0">
                <a:solidFill>
                  <a:schemeClr val="tx1"/>
                </a:solidFill>
                <a:effectLst/>
                <a:latin typeface="+mn-lt"/>
                <a:ea typeface="+mn-ea"/>
                <a:cs typeface="+mn-cs"/>
              </a:rPr>
              <a:t>KVM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VMWare</a:t>
            </a:r>
            <a:r>
              <a:rPr lang="zh-CN" altLang="en-US" sz="1200" b="0" i="0" kern="1200" dirty="0">
                <a:solidFill>
                  <a:schemeClr val="tx1"/>
                </a:solidFill>
                <a:effectLst/>
                <a:latin typeface="+mn-lt"/>
                <a:ea typeface="+mn-ea"/>
                <a:cs typeface="+mn-cs"/>
              </a:rPr>
              <a:t>等。</a:t>
            </a:r>
          </a:p>
          <a:p>
            <a:r>
              <a:rPr lang="zh-CN" altLang="en-US" sz="1200" b="0" i="0" kern="1200" dirty="0">
                <a:solidFill>
                  <a:schemeClr val="tx1"/>
                </a:solidFill>
                <a:effectLst/>
                <a:latin typeface="+mn-lt"/>
                <a:ea typeface="+mn-ea"/>
                <a:cs typeface="+mn-cs"/>
              </a:rPr>
              <a:t>半虚拟化技术：</a:t>
            </a:r>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等。</a:t>
            </a:r>
          </a:p>
          <a:p>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是最典型的半虚拟化技术，不过随着全虚拟化的不断壮大，现在</a:t>
            </a:r>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也支持硬件辅助全虚拟化。</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27</a:t>
            </a:fld>
            <a:endParaRPr lang="zh-CN" altLang="en-US"/>
          </a:p>
        </p:txBody>
      </p:sp>
    </p:spTree>
    <p:extLst>
      <p:ext uri="{BB962C8B-B14F-4D97-AF65-F5344CB8AC3E}">
        <p14:creationId xmlns:p14="http://schemas.microsoft.com/office/powerpoint/2010/main" val="470598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dirty="0"/>
              <a:t>计算虚拟化将主机单个物理</a:t>
            </a:r>
            <a:r>
              <a:rPr lang="en-US" altLang="zh-CN" sz="1200" dirty="0"/>
              <a:t>CPU</a:t>
            </a:r>
            <a:r>
              <a:rPr lang="zh-CN" altLang="zh-CN" sz="1200" dirty="0"/>
              <a:t>核虚拟出多个</a:t>
            </a:r>
            <a:r>
              <a:rPr lang="en-US" altLang="zh-CN" sz="1200" dirty="0"/>
              <a:t>vCPU</a:t>
            </a:r>
            <a:r>
              <a:rPr lang="zh-CN" altLang="zh-CN" sz="1200" dirty="0"/>
              <a:t>，这些</a:t>
            </a:r>
            <a:r>
              <a:rPr lang="en-US" altLang="zh-CN" sz="1200" dirty="0"/>
              <a:t>vCPU</a:t>
            </a:r>
            <a:r>
              <a:rPr lang="zh-CN" altLang="zh-CN" sz="1200" dirty="0"/>
              <a:t>本质上是一些运行的进程</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29</a:t>
            </a:fld>
            <a:endParaRPr lang="zh-CN" altLang="en-US"/>
          </a:p>
        </p:txBody>
      </p:sp>
    </p:spTree>
    <p:extLst>
      <p:ext uri="{BB962C8B-B14F-4D97-AF65-F5344CB8AC3E}">
        <p14:creationId xmlns:p14="http://schemas.microsoft.com/office/powerpoint/2010/main" val="751408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5</a:t>
            </a:fld>
            <a:endParaRPr lang="en-US" altLang="zh-CN"/>
          </a:p>
        </p:txBody>
      </p:sp>
    </p:spTree>
    <p:extLst>
      <p:ext uri="{BB962C8B-B14F-4D97-AF65-F5344CB8AC3E}">
        <p14:creationId xmlns:p14="http://schemas.microsoft.com/office/powerpoint/2010/main" val="3989454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200" dirty="0">
                <a:latin typeface="微软雅黑" panose="020B0503020204020204" pitchFamily="34" charset="-122"/>
                <a:ea typeface="微软雅黑" panose="020B0503020204020204" pitchFamily="34" charset="-122"/>
                <a:cs typeface="Carlito"/>
              </a:rPr>
              <a:t>通过使用影子页表</a:t>
            </a:r>
            <a:r>
              <a:rPr lang="en-US" altLang="zh-CN" sz="1200" dirty="0">
                <a:latin typeface="微软雅黑" panose="020B0503020204020204" pitchFamily="34" charset="-122"/>
                <a:ea typeface="微软雅黑" panose="020B0503020204020204" pitchFamily="34" charset="-122"/>
                <a:cs typeface="Carlito"/>
              </a:rPr>
              <a:t>(Shadow Page Table)</a:t>
            </a:r>
            <a:r>
              <a:rPr lang="zh-CN" altLang="en-US" sz="1200" dirty="0">
                <a:latin typeface="微软雅黑" panose="020B0503020204020204" pitchFamily="34" charset="-122"/>
                <a:ea typeface="微软雅黑" panose="020B0503020204020204" pitchFamily="34" charset="-122"/>
                <a:cs typeface="Carlito"/>
              </a:rPr>
              <a:t>实现虚拟化。</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200" dirty="0">
                <a:latin typeface="微软雅黑" panose="020B0503020204020204" pitchFamily="34" charset="-122"/>
                <a:ea typeface="微软雅黑" panose="020B0503020204020204" pitchFamily="34" charset="-122"/>
                <a:cs typeface="Carlito"/>
              </a:rPr>
              <a:t>VMM</a:t>
            </a:r>
            <a:r>
              <a:rPr lang="zh-CN" altLang="en-US" sz="1200" dirty="0">
                <a:latin typeface="微软雅黑" panose="020B0503020204020204" pitchFamily="34" charset="-122"/>
                <a:ea typeface="微软雅黑" panose="020B0503020204020204" pitchFamily="34" charset="-122"/>
                <a:cs typeface="Carlito"/>
              </a:rPr>
              <a:t>为每个</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都维护一个影子页表</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影子页表维护虚拟地址</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到机器地址</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的映射关系。而</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页表维护</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到客户机物理地址</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的映射关系。</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200" dirty="0">
                <a:latin typeface="微软雅黑" panose="020B0503020204020204" pitchFamily="34" charset="-122"/>
                <a:ea typeface="微软雅黑" panose="020B0503020204020204" pitchFamily="34" charset="-122"/>
                <a:cs typeface="Carlito"/>
              </a:rPr>
              <a:t>当</a:t>
            </a:r>
            <a:r>
              <a:rPr lang="en-US" altLang="zh-CN" sz="1200" dirty="0">
                <a:latin typeface="微软雅黑" panose="020B0503020204020204" pitchFamily="34" charset="-122"/>
                <a:ea typeface="微软雅黑" panose="020B0503020204020204" pitchFamily="34" charset="-122"/>
                <a:cs typeface="Carlito"/>
              </a:rPr>
              <a:t>VMM</a:t>
            </a:r>
            <a:r>
              <a:rPr lang="zh-CN" altLang="en-US" sz="1200" dirty="0">
                <a:latin typeface="微软雅黑" panose="020B0503020204020204" pitchFamily="34" charset="-122"/>
                <a:ea typeface="微软雅黑" panose="020B0503020204020204" pitchFamily="34" charset="-122"/>
                <a:cs typeface="Carlito"/>
              </a:rPr>
              <a:t>捕获到</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页表的修改后</a:t>
            </a:r>
            <a:r>
              <a:rPr lang="en-US" altLang="zh-CN" sz="1200" dirty="0">
                <a:latin typeface="微软雅黑" panose="020B0503020204020204" pitchFamily="34" charset="-122"/>
                <a:ea typeface="微软雅黑" panose="020B0503020204020204" pitchFamily="34" charset="-122"/>
                <a:cs typeface="Carlito"/>
              </a:rPr>
              <a:t>, VMM</a:t>
            </a:r>
            <a:r>
              <a:rPr lang="zh-CN" altLang="en-US" sz="1200" dirty="0">
                <a:latin typeface="微软雅黑" panose="020B0503020204020204" pitchFamily="34" charset="-122"/>
                <a:ea typeface="微软雅黑" panose="020B0503020204020204" pitchFamily="34" charset="-122"/>
                <a:cs typeface="Carlito"/>
              </a:rPr>
              <a:t>会查找负责</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到</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映射的</a:t>
            </a:r>
            <a:r>
              <a:rPr lang="en-US" altLang="zh-CN" sz="1200" dirty="0">
                <a:latin typeface="微软雅黑" panose="020B0503020204020204" pitchFamily="34" charset="-122"/>
                <a:ea typeface="微软雅黑" panose="020B0503020204020204" pitchFamily="34" charset="-122"/>
                <a:cs typeface="Carlito"/>
              </a:rPr>
              <a:t>P2M</a:t>
            </a:r>
            <a:r>
              <a:rPr lang="zh-CN" altLang="en-US" sz="1200" dirty="0">
                <a:latin typeface="微软雅黑" panose="020B0503020204020204" pitchFamily="34" charset="-122"/>
                <a:ea typeface="微软雅黑" panose="020B0503020204020204" pitchFamily="34" charset="-122"/>
                <a:cs typeface="Carlito"/>
              </a:rPr>
              <a:t>页表或者哈希函数</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找到与该</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对应的</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再将</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填充到真正在硬件上起作用的影子页表</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从而形成</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的映射关系。而</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的页表则无需变动。</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目前虚拟机系统中的图形处理方式有以下三种</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当前主流的虚拟化系统往往采用虚拟显卡来对图像进行处理。目前虚拟显卡的技术包括：虚拟网络计算机</a:t>
            </a:r>
            <a:r>
              <a:rPr lang="en-US" altLang="zh-CN" sz="1200" kern="1200" dirty="0">
                <a:solidFill>
                  <a:schemeClr val="tx1"/>
                </a:solidFill>
                <a:latin typeface="+mn-lt"/>
                <a:ea typeface="+mn-ea"/>
                <a:cs typeface="+mn-cs"/>
              </a:rPr>
              <a:t>VNC(Virtual Network Computing)</a:t>
            </a:r>
            <a:r>
              <a:rPr lang="zh-CN"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Xen</a:t>
            </a:r>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虚拟帧缓存，</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虚拟图形显示处理器</a:t>
            </a:r>
            <a:r>
              <a:rPr lang="en-US" altLang="zh-CN" sz="1200" kern="1200" dirty="0">
                <a:solidFill>
                  <a:schemeClr val="tx1"/>
                </a:solidFill>
                <a:latin typeface="+mn-lt"/>
                <a:ea typeface="+mn-ea"/>
                <a:cs typeface="+mn-cs"/>
              </a:rPr>
              <a:t>GPU(Graphics Processing Unit)</a:t>
            </a:r>
            <a:r>
              <a:rPr lang="zh-CN" altLang="zh-CN" sz="1200" kern="1200" dirty="0">
                <a:solidFill>
                  <a:schemeClr val="tx1"/>
                </a:solidFill>
                <a:latin typeface="+mn-lt"/>
                <a:ea typeface="+mn-ea"/>
                <a:cs typeface="+mn-cs"/>
              </a:rPr>
              <a:t>以及独立于虚拟机管理器的图形加速系统</a:t>
            </a:r>
            <a:r>
              <a:rPr lang="en-US" altLang="zh-CN" sz="1200" kern="1200" dirty="0">
                <a:solidFill>
                  <a:schemeClr val="tx1"/>
                </a:solidFill>
                <a:latin typeface="+mn-lt"/>
                <a:ea typeface="+mn-ea"/>
                <a:cs typeface="+mn-cs"/>
              </a:rPr>
              <a:t>VMGL(VMM-Independent Graphics Acceleration)</a:t>
            </a:r>
            <a:r>
              <a:rPr lang="zh-CN" altLang="zh-CN"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考察某医疗集团的存储需求：由于采用新的医疗工具导致了数据量的膨胀，医疗行业成为存储市场新的快速增长点。医院以及其他医疗机构都需要快速增加他们的存储容量，才能够满足新的医学技术的应用需要，这些新的应用包括对医患记录和数码化医疗影像进行存档、传输、诊断及管理。这些新的需求和规定对医疗单位提出了挑战：既要以合理的成本提供足够的保护，又不能降低便利性和专业服务的性能。而对医疗保健专业人士来说，医疗数据的调取速度、可用性和可靠性都可能对患者的病情和生命产生重大影响。对这一点，某医疗保健集团下属多家医院、专业中心和联合诊所，管理着几百万患者，多达几百</a:t>
            </a:r>
            <a:r>
              <a:rPr lang="en-US" altLang="zh-CN" sz="1200" kern="1200" dirty="0">
                <a:solidFill>
                  <a:schemeClr val="tx1"/>
                </a:solidFill>
                <a:latin typeface="+mn-lt"/>
                <a:ea typeface="+mn-ea"/>
                <a:cs typeface="+mn-cs"/>
              </a:rPr>
              <a:t>TB</a:t>
            </a:r>
            <a:r>
              <a:rPr lang="zh-CN" altLang="zh-CN" sz="1200" kern="1200" dirty="0">
                <a:solidFill>
                  <a:schemeClr val="tx1"/>
                </a:solidFill>
                <a:latin typeface="+mn-lt"/>
                <a:ea typeface="+mn-ea"/>
                <a:cs typeface="+mn-cs"/>
              </a:rPr>
              <a:t>的医疗记录。那么，在该医疗集团里，如何让存储资源的高读写速度、高可用性和可靠性都能得到满足呢？这里，存储虚拟化技术可以支撑该业务的需求</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按照虚拟化的对象分类，可以分为块虚拟化、磁盘虚拟化、磁带虚拟化、文件系统虚拟化和文件</a:t>
            </a:r>
            <a:r>
              <a:rPr lang="en-US" altLang="zh-CN" sz="1200" dirty="0"/>
              <a:t>/</a:t>
            </a:r>
            <a:r>
              <a:rPr lang="zh-CN" altLang="zh-CN" sz="1200" dirty="0"/>
              <a:t>记录虚拟化；按照虚拟化实现方式分类，可以分为基于主机</a:t>
            </a:r>
            <a:r>
              <a:rPr lang="en-US" altLang="zh-CN" sz="1200" dirty="0"/>
              <a:t>/</a:t>
            </a:r>
            <a:r>
              <a:rPr lang="zh-CN" altLang="zh-CN" sz="1200" dirty="0"/>
              <a:t>服务器的虚拟化、基于网络的虚拟化和基于存储设备</a:t>
            </a:r>
            <a:r>
              <a:rPr lang="en-US" altLang="zh-CN" sz="1200" dirty="0"/>
              <a:t>/</a:t>
            </a:r>
            <a:r>
              <a:rPr lang="zh-CN" altLang="zh-CN" sz="1200" dirty="0"/>
              <a:t>子系统的虚拟化；按照数据流和控制流是否同路分类，可以分为带内虚拟化和带外虚拟化</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6</a:t>
            </a:fld>
            <a:endParaRPr lang="en-US" altLang="zh-CN"/>
          </a:p>
        </p:txBody>
      </p:sp>
    </p:spTree>
    <p:extLst>
      <p:ext uri="{BB962C8B-B14F-4D97-AF65-F5344CB8AC3E}">
        <p14:creationId xmlns:p14="http://schemas.microsoft.com/office/powerpoint/2010/main" val="1871356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b="1" kern="1200" dirty="0">
                <a:solidFill>
                  <a:schemeClr val="tx1"/>
                </a:solidFill>
                <a:latin typeface="Arial" panose="020B0604020202020204" pitchFamily="34" charset="0"/>
                <a:ea typeface="宋体" panose="02010600030101010101" pitchFamily="2" charset="-122"/>
                <a:cs typeface="+mn-cs"/>
              </a:rPr>
              <a:t>设想一个大型网络公司跨地域数据中心的网络管理的场景：</a:t>
            </a:r>
            <a:r>
              <a:rPr lang="zh-CN" altLang="zh-CN" sz="1200" kern="1200" dirty="0">
                <a:solidFill>
                  <a:schemeClr val="tx1"/>
                </a:solidFill>
                <a:latin typeface="Arial" panose="020B0604020202020204" pitchFamily="34" charset="0"/>
                <a:ea typeface="宋体" panose="02010600030101010101" pitchFamily="2" charset="-122"/>
                <a:cs typeface="+mn-cs"/>
              </a:rPr>
              <a:t>某大型</a:t>
            </a:r>
            <a:r>
              <a:rPr lang="en-US" altLang="zh-CN" sz="1200" kern="1200" dirty="0">
                <a:solidFill>
                  <a:schemeClr val="tx1"/>
                </a:solidFill>
                <a:latin typeface="Arial" panose="020B0604020202020204" pitchFamily="34" charset="0"/>
                <a:ea typeface="宋体" panose="02010600030101010101" pitchFamily="2" charset="-122"/>
                <a:cs typeface="+mn-cs"/>
              </a:rPr>
              <a:t>IT</a:t>
            </a:r>
            <a:r>
              <a:rPr lang="zh-CN" altLang="zh-CN" sz="1200" kern="1200" dirty="0">
                <a:solidFill>
                  <a:schemeClr val="tx1"/>
                </a:solidFill>
                <a:latin typeface="Arial" panose="020B0604020202020204" pitchFamily="34" charset="0"/>
                <a:ea typeface="宋体" panose="02010600030101010101" pitchFamily="2" charset="-122"/>
                <a:cs typeface="+mn-cs"/>
              </a:rPr>
              <a:t>公司的网络架构有大量的互联网业务产品，为了给广大互联网用户提供更好的接入体验，数十万服务器分布在全球</a:t>
            </a:r>
            <a:r>
              <a:rPr lang="en-US" altLang="zh-CN" sz="1200" kern="1200" dirty="0">
                <a:solidFill>
                  <a:schemeClr val="tx1"/>
                </a:solidFill>
                <a:latin typeface="Arial" panose="020B0604020202020204" pitchFamily="34" charset="0"/>
                <a:ea typeface="宋体" panose="02010600030101010101" pitchFamily="2" charset="-122"/>
                <a:cs typeface="+mn-cs"/>
              </a:rPr>
              <a:t>10</a:t>
            </a:r>
            <a:r>
              <a:rPr lang="zh-CN" altLang="zh-CN" sz="1200" kern="1200" dirty="0">
                <a:solidFill>
                  <a:schemeClr val="tx1"/>
                </a:solidFill>
                <a:latin typeface="Arial" panose="020B0604020202020204" pitchFamily="34" charset="0"/>
                <a:ea typeface="宋体" panose="02010600030101010101" pitchFamily="2" charset="-122"/>
                <a:cs typeface="+mn-cs"/>
              </a:rPr>
              <a:t>多个城市、数十个数据中心，产生的跨城数据中心间流量达到数百</a:t>
            </a:r>
            <a:r>
              <a:rPr lang="en-US" altLang="zh-CN" sz="1200" kern="1200" dirty="0">
                <a:solidFill>
                  <a:schemeClr val="tx1"/>
                </a:solidFill>
                <a:latin typeface="Arial" panose="020B0604020202020204" pitchFamily="34" charset="0"/>
                <a:ea typeface="宋体" panose="02010600030101010101" pitchFamily="2" charset="-122"/>
                <a:cs typeface="+mn-cs"/>
              </a:rPr>
              <a:t>G</a:t>
            </a:r>
            <a:r>
              <a:rPr lang="zh-CN" altLang="zh-CN" sz="1200" kern="1200" dirty="0">
                <a:solidFill>
                  <a:schemeClr val="tx1"/>
                </a:solidFill>
                <a:latin typeface="Arial" panose="020B0604020202020204" pitchFamily="34" charset="0"/>
                <a:ea typeface="宋体" panose="02010600030101010101" pitchFamily="2" charset="-122"/>
                <a:cs typeface="+mn-cs"/>
              </a:rPr>
              <a:t>规模。在业务类型多样及流量需求规模巨大的情况下，数据中心间网络主要存在如下挑战：首先，从响应业务的角度来看，数据中心间网络链路带宽资源有限，难以满足业务临时性的大容量传输需求，通常需要业务部门自行搭建</a:t>
            </a:r>
            <a:r>
              <a:rPr lang="en-US" altLang="zh-CN" sz="1200" kern="1200" dirty="0">
                <a:solidFill>
                  <a:schemeClr val="tx1"/>
                </a:solidFill>
                <a:latin typeface="Arial" panose="020B0604020202020204" pitchFamily="34" charset="0"/>
                <a:ea typeface="宋体" panose="02010600030101010101" pitchFamily="2" charset="-122"/>
                <a:cs typeface="+mn-cs"/>
              </a:rPr>
              <a:t>VPN</a:t>
            </a:r>
            <a:r>
              <a:rPr lang="zh-CN" altLang="zh-CN" sz="1200" kern="1200" dirty="0">
                <a:solidFill>
                  <a:schemeClr val="tx1"/>
                </a:solidFill>
                <a:latin typeface="Arial" panose="020B0604020202020204" pitchFamily="34" charset="0"/>
                <a:ea typeface="宋体" panose="02010600030101010101" pitchFamily="2" charset="-122"/>
                <a:cs typeface="+mn-cs"/>
              </a:rPr>
              <a:t>平台并通过公网传输，缺乏灵活性、响应速度慢；其次，从网络管理的角度分析，由于地理分布较广和业务类型众多等原因，一个管理域中设备数量往往接近</a:t>
            </a:r>
            <a:r>
              <a:rPr lang="en-US" altLang="zh-CN" sz="1200" kern="1200" dirty="0">
                <a:solidFill>
                  <a:schemeClr val="tx1"/>
                </a:solidFill>
                <a:latin typeface="Arial" panose="020B0604020202020204" pitchFamily="34" charset="0"/>
                <a:ea typeface="宋体" panose="02010600030101010101" pitchFamily="2" charset="-122"/>
                <a:cs typeface="+mn-cs"/>
              </a:rPr>
              <a:t>1000</a:t>
            </a:r>
            <a:r>
              <a:rPr lang="zh-CN" altLang="zh-CN" sz="1200" kern="1200" dirty="0">
                <a:solidFill>
                  <a:schemeClr val="tx1"/>
                </a:solidFill>
                <a:latin typeface="Arial" panose="020B0604020202020204" pitchFamily="34" charset="0"/>
                <a:ea typeface="宋体" panose="02010600030101010101" pitchFamily="2" charset="-122"/>
                <a:cs typeface="+mn-cs"/>
              </a:rPr>
              <a:t>台。面对如此大型的网络，完全通过人工方式管理这些分布式的系统需要一个非常复杂的管理体系和风险控制流程。那么，如何在大型网络公司跨地域数据中心里，进行有效的网络管理？这里，网络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云计算的兴起，而虚拟化技术是云计算实现的关键技术。这是因为云计算的实现必须解决两个问题：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）资源的整合，即通过整合多个数据中心的服务器的资源，使这些资源连在一起成为一个巨大的系统资源池；</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）统一资源的汇聚，即将同类的服务资源通过汇聚的方式集合起来，实现对外的统一入口。</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而虚拟化技术正是一种可以解决以上问题的核心技术。在计算机中，虚拟化是一种资源管理技术，是将计算机的各种实体资源，如服务器、网络、内存及存储等，予以抽象、转换后呈现出来，打破实体结构间的不可切割的障碍，使用户可以比原本的组态更好的方式来应用这些资源。用户可以构建出最适应需求的应用环境，从而节省成本，并使得这些资源达到最大利用率。这些资源的新虚拟部份是不受现有资源的放置方式，地域及物理形态所限制。</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虚拟化资源</a:t>
            </a:r>
            <a:r>
              <a:rPr lang="zh-CN" altLang="en-US" sz="1200" kern="1200" dirty="0">
                <a:solidFill>
                  <a:schemeClr val="tx1"/>
                </a:solidFill>
                <a:latin typeface="+mn-lt"/>
                <a:ea typeface="+mn-ea"/>
                <a:cs typeface="+mn-cs"/>
              </a:rPr>
              <a:t>最常见的</a:t>
            </a:r>
            <a:r>
              <a:rPr lang="zh-CN" altLang="zh-CN" sz="1200" kern="1200" dirty="0">
                <a:solidFill>
                  <a:schemeClr val="tx1"/>
                </a:solidFill>
                <a:latin typeface="+mn-lt"/>
                <a:ea typeface="+mn-ea"/>
                <a:cs typeface="+mn-cs"/>
              </a:rPr>
              <a:t>包括计算资源和存储资源。在实际的生产环境中，虚拟化技术主要用来解决高性能的物理硬件产能过剩和老的旧的硬件产能过低的重组重用，透明化底层物理硬件，从而最大化的利用物理硬件。</a:t>
            </a:r>
          </a:p>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某银行已经建立起多个办公系统，如邮件系统、内部财务系统、工作审批电子流以及内部通信软件。但这些办公系统都是部署在银行内网，在外出差的领导和外勤人员无法正常使用，经常会因为某关键人员在外出差而引致涉及多人共同处理的工作无法按时进行，工作效率不是太高。而企业内部的办公系统涉及太多的插件、控件，很大部分还是微软公司开发的，平板，特别是</a:t>
            </a:r>
            <a:r>
              <a:rPr lang="en-US" altLang="zh-CN" sz="1200" kern="1200" dirty="0">
                <a:solidFill>
                  <a:schemeClr val="tx1"/>
                </a:solidFill>
                <a:latin typeface="Arial" panose="020B0604020202020204" pitchFamily="34" charset="0"/>
                <a:ea typeface="宋体" panose="02010600030101010101" pitchFamily="2" charset="-122"/>
                <a:cs typeface="+mn-cs"/>
              </a:rPr>
              <a:t>IOS</a:t>
            </a:r>
            <a:r>
              <a:rPr lang="zh-CN" altLang="zh-CN" sz="1200" kern="1200" dirty="0">
                <a:solidFill>
                  <a:schemeClr val="tx1"/>
                </a:solidFill>
                <a:latin typeface="Arial" panose="020B0604020202020204" pitchFamily="34" charset="0"/>
                <a:ea typeface="宋体" panose="02010600030101010101" pitchFamily="2" charset="-122"/>
                <a:cs typeface="+mn-cs"/>
              </a:rPr>
              <a:t>操作系统的平板无法使用，客户曾经尝试二次开发的方式去实现移动办公都不成功。客户急需一种能快速部署、平滑平移到平板电脑和手机上的移动办公产品。那么，在该银行外部，如何让移动设备可以像在银行内部一样，对内部系统的软件进行直接操作。这里，桌面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65</a:t>
            </a:fld>
            <a:endParaRPr lang="zh-CN" altLang="en-US"/>
          </a:p>
        </p:txBody>
      </p:sp>
    </p:spTree>
    <p:extLst>
      <p:ext uri="{BB962C8B-B14F-4D97-AF65-F5344CB8AC3E}">
        <p14:creationId xmlns:p14="http://schemas.microsoft.com/office/powerpoint/2010/main" val="80031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设想一个平台虚拟化管理的场景：某公司的平台上，一台</a:t>
            </a:r>
            <a:r>
              <a:rPr lang="en-US" altLang="zh-CN" sz="1200" kern="1200" dirty="0">
                <a:solidFill>
                  <a:schemeClr val="tx1"/>
                </a:solidFill>
                <a:latin typeface="Arial" panose="020B0604020202020204" pitchFamily="34" charset="0"/>
                <a:ea typeface="宋体" panose="02010600030101010101" pitchFamily="2" charset="-122"/>
                <a:cs typeface="+mn-cs"/>
              </a:rPr>
              <a:t> 16 </a:t>
            </a:r>
            <a:r>
              <a:rPr lang="zh-CN" altLang="zh-CN" sz="1200" kern="1200" dirty="0">
                <a:solidFill>
                  <a:schemeClr val="tx1"/>
                </a:solidFill>
                <a:latin typeface="Arial" panose="020B0604020202020204" pitchFamily="34" charset="0"/>
                <a:ea typeface="宋体" panose="02010600030101010101" pitchFamily="2" charset="-122"/>
                <a:cs typeface="+mn-cs"/>
              </a:rPr>
              <a:t>核</a:t>
            </a:r>
            <a:r>
              <a:rPr lang="en-US" altLang="zh-CN" sz="1200" kern="1200" dirty="0">
                <a:solidFill>
                  <a:schemeClr val="tx1"/>
                </a:solidFill>
                <a:latin typeface="Arial" panose="020B0604020202020204" pitchFamily="34" charset="0"/>
                <a:ea typeface="宋体" panose="02010600030101010101" pitchFamily="2" charset="-122"/>
                <a:cs typeface="+mn-cs"/>
              </a:rPr>
              <a:t> 32G </a:t>
            </a:r>
            <a:r>
              <a:rPr lang="zh-CN" altLang="zh-CN" sz="1200" kern="1200" dirty="0">
                <a:solidFill>
                  <a:schemeClr val="tx1"/>
                </a:solidFill>
                <a:latin typeface="Arial" panose="020B0604020202020204" pitchFamily="34" charset="0"/>
                <a:ea typeface="宋体" panose="02010600030101010101" pitchFamily="2" charset="-122"/>
                <a:cs typeface="+mn-cs"/>
              </a:rPr>
              <a:t>内存的虚拟机上，需要跑</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个用户的应用（每个应用的功能可以认为是一个网站</a:t>
            </a:r>
            <a:r>
              <a:rPr lang="en-US" altLang="zh-CN" sz="1200" kern="1200" dirty="0">
                <a:solidFill>
                  <a:schemeClr val="tx1"/>
                </a:solidFill>
                <a:latin typeface="Arial" panose="020B0604020202020204" pitchFamily="34" charset="0"/>
                <a:ea typeface="宋体" panose="02010600030101010101" pitchFamily="2" charset="-122"/>
                <a:cs typeface="+mn-cs"/>
              </a:rPr>
              <a:t> + </a:t>
            </a:r>
            <a:r>
              <a:rPr lang="zh-CN" altLang="zh-CN" sz="1200" kern="1200" dirty="0">
                <a:solidFill>
                  <a:schemeClr val="tx1"/>
                </a:solidFill>
                <a:latin typeface="Arial" panose="020B0604020202020204" pitchFamily="34" charset="0"/>
                <a:ea typeface="宋体" panose="02010600030101010101" pitchFamily="2" charset="-122"/>
                <a:cs typeface="+mn-cs"/>
              </a:rPr>
              <a:t>一系列的</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en-US" altLang="zh-CN" sz="1200" kern="1200" dirty="0" err="1">
                <a:solidFill>
                  <a:schemeClr val="tx1"/>
                </a:solidFill>
                <a:latin typeface="Arial" panose="020B0604020202020204" pitchFamily="34" charset="0"/>
                <a:ea typeface="宋体" panose="02010600030101010101" pitchFamily="2" charset="-122"/>
                <a:cs typeface="+mn-cs"/>
              </a:rPr>
              <a:t>RESTful</a:t>
            </a:r>
            <a:r>
              <a:rPr lang="en-US" altLang="zh-CN" sz="1200" kern="1200" dirty="0">
                <a:solidFill>
                  <a:schemeClr val="tx1"/>
                </a:solidFill>
                <a:latin typeface="Arial" panose="020B0604020202020204" pitchFamily="34" charset="0"/>
                <a:ea typeface="宋体" panose="02010600030101010101" pitchFamily="2" charset="-122"/>
                <a:cs typeface="+mn-cs"/>
              </a:rPr>
              <a:t> API</a:t>
            </a:r>
            <a:r>
              <a:rPr lang="zh-CN" altLang="zh-CN" sz="1200" kern="1200" dirty="0">
                <a:solidFill>
                  <a:schemeClr val="tx1"/>
                </a:solidFill>
                <a:latin typeface="Arial" panose="020B0604020202020204" pitchFamily="34" charset="0"/>
                <a:ea typeface="宋体" panose="02010600030101010101" pitchFamily="2" charset="-122"/>
                <a:cs typeface="+mn-cs"/>
              </a:rPr>
              <a:t>），有两个事情很重要： ①资源隔离：比如限制应用最大内存使用量，或者资源加载隔离等；②低消耗：虚拟化本身带来的损耗需要尽量的低。不可能在一台机器上开</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个虚拟机，虽然可以在资源隔离方面做的很好，但这种虚拟化本身带来的资源消耗太严重。那么，如何在平台上，进行虚拟化的有效管理呢？这里，容器技术可以支撑该业务的需求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68</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Docker</a:t>
            </a:r>
            <a:r>
              <a:rPr lang="zh-CN" altLang="en-US" sz="1200" b="0" dirty="0"/>
              <a:t>容器类似于集装箱。如果一艘船可以把货物规整的摆放起来，并且各种各样货物可以在集装箱里封装好，以及集装箱和集装箱之间不会互相影响，那么无需专门运送水果的船和专门运送化学品的船了。</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ym typeface="+mn-ea"/>
              </a:rPr>
              <a:t>大鲸鱼是操作系统。把应用程序看成是各种货物，原本要将各种各样形状、尺寸不同的货物放到大鲸鱼上，你得为每件货物考虑怎么安放（就是应用程序配套的环境）。</a:t>
            </a:r>
            <a:r>
              <a:rPr lang="en-US" altLang="zh-CN" sz="1200" b="0" dirty="0" err="1">
                <a:sym typeface="+mn-ea"/>
              </a:rPr>
              <a:t>现在使用了集装箱（容器）把每件货物都放到集装箱里，这样大鲸鱼可以用同样地方式安放、堆叠集装了，省事省力</a:t>
            </a:r>
            <a:endParaRPr lang="en-US" altLang="zh-CN" sz="1200" b="0" dirty="0">
              <a:sym typeface="+mn-ea"/>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71</a:t>
            </a:fld>
            <a:endParaRPr lang="en-US" altLang="zh-CN"/>
          </a:p>
        </p:txBody>
      </p:sp>
    </p:spTree>
    <p:extLst>
      <p:ext uri="{BB962C8B-B14F-4D97-AF65-F5344CB8AC3E}">
        <p14:creationId xmlns:p14="http://schemas.microsoft.com/office/powerpoint/2010/main" val="263537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75</a:t>
            </a:fld>
            <a:endParaRPr lang="zh-CN" altLang="en-US"/>
          </a:p>
        </p:txBody>
      </p:sp>
    </p:spTree>
    <p:extLst>
      <p:ext uri="{BB962C8B-B14F-4D97-AF65-F5344CB8AC3E}">
        <p14:creationId xmlns:p14="http://schemas.microsoft.com/office/powerpoint/2010/main" val="4132253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79</a:t>
            </a:fld>
            <a:endParaRPr lang="en-US" altLang="zh-CN"/>
          </a:p>
        </p:txBody>
      </p:sp>
    </p:spTree>
    <p:extLst>
      <p:ext uri="{BB962C8B-B14F-4D97-AF65-F5344CB8AC3E}">
        <p14:creationId xmlns:p14="http://schemas.microsoft.com/office/powerpoint/2010/main" val="3421819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81</a:t>
            </a:fld>
            <a:endParaRPr lang="en-US" altLang="zh-CN"/>
          </a:p>
        </p:txBody>
      </p:sp>
    </p:spTree>
    <p:extLst>
      <p:ext uri="{BB962C8B-B14F-4D97-AF65-F5344CB8AC3E}">
        <p14:creationId xmlns:p14="http://schemas.microsoft.com/office/powerpoint/2010/main" val="4266068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82</a:t>
            </a:fld>
            <a:endParaRPr lang="en-US" altLang="zh-CN"/>
          </a:p>
        </p:txBody>
      </p:sp>
    </p:spTree>
    <p:extLst>
      <p:ext uri="{BB962C8B-B14F-4D97-AF65-F5344CB8AC3E}">
        <p14:creationId xmlns:p14="http://schemas.microsoft.com/office/powerpoint/2010/main" val="13587284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95000"/>
              </a:lnSpc>
              <a:spcBef>
                <a:spcPct val="0"/>
              </a:spcBef>
              <a:spcAft>
                <a:spcPct val="0"/>
              </a:spcAft>
              <a:buClrTx/>
              <a:buSzTx/>
              <a:buFontTx/>
              <a:buNone/>
              <a:defRPr/>
            </a:pPr>
            <a:fld id="{B9F73CE0-3BE4-4709-8F11-9240234A8D9E}" type="slidenum">
              <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83</a:t>
            </a:fld>
            <a:endPar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80899" name="Rectangle 2"/>
          <p:cNvSpPr>
            <a:spLocks noGrp="1" noRot="1" noChangeAspect="1" noChangeArrowheads="1" noTextEdit="1"/>
          </p:cNvSpPr>
          <p:nvPr>
            <p:ph type="sldImg"/>
          </p:nvPr>
        </p:nvSpPr>
        <p:spPr>
          <a:xfrm>
            <a:off x="381000" y="685800"/>
            <a:ext cx="6096000" cy="3429000"/>
          </a:xfrm>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Carlito"/>
              </a:rPr>
              <a:t>整个虚拟机都保存在文件中，而且可以通过移动和复制这些文件的方式来移动和复制该虚拟机</a:t>
            </a:r>
            <a:endParaRPr lang="zh-CN" altLang="en-US" sz="1400" dirty="0">
              <a:latin typeface="微软雅黑" panose="020B0503020204020204" pitchFamily="34" charset="-122"/>
              <a:ea typeface="微软雅黑" panose="020B0503020204020204" pitchFamily="34" charset="-122"/>
              <a:cs typeface="WenQuanYi Zen Hei Mono"/>
            </a:endParaRPr>
          </a:p>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2055341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70609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3473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1683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517155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2251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2022/9/3</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33322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2022/9/3</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083973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72120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32506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6836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0706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231720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2022/9/3</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228389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193772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96192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53411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31D46A5-3004-4412-89DF-1705AEAD0295}" type="datetime1">
              <a:rPr lang="en-US" altLang="zh-CN" smtClean="0"/>
              <a:t>9/3/2022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矩形: 圆角 6">
            <a:extLst>
              <a:ext uri="{FF2B5EF4-FFF2-40B4-BE49-F238E27FC236}">
                <a16:creationId xmlns:a16="http://schemas.microsoft.com/office/drawing/2014/main" id="{AED6D351-744D-4319-AE16-95B6C17AF349}"/>
              </a:ext>
            </a:extLst>
          </p:cNvPr>
          <p:cNvSpPr/>
          <p:nvPr userDrawn="1"/>
        </p:nvSpPr>
        <p:spPr>
          <a:xfrm>
            <a:off x="0" y="209550"/>
            <a:ext cx="152401" cy="532945"/>
          </a:xfrm>
          <a:prstGeom prst="round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61348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2022/9/3</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066388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2022/9/3</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15888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55979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89367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25489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2022/9/3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49046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2022/9/3</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5655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2022/9/3</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8245116" y="158909"/>
            <a:ext cx="798807" cy="798807"/>
          </a:xfrm>
          <a:prstGeom prst="rect">
            <a:avLst/>
          </a:prstGeom>
        </p:spPr>
      </p:pic>
    </p:spTree>
    <p:extLst>
      <p:ext uri="{BB962C8B-B14F-4D97-AF65-F5344CB8AC3E}">
        <p14:creationId xmlns:p14="http://schemas.microsoft.com/office/powerpoint/2010/main" val="6070135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2022/9/3</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50857521"/>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29.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3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32.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33.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424464" y="3286125"/>
            <a:ext cx="6400800" cy="500539"/>
          </a:xfrm>
          <a:solidFill>
            <a:schemeClr val="bg1">
              <a:alpha val="49000"/>
            </a:schemeClr>
          </a:solidFill>
        </p:spPr>
        <p:txBody>
          <a:bodyPr/>
          <a:lstStyle/>
          <a:p>
            <a:r>
              <a:rPr lang="en-US" altLang="zh-CN"/>
              <a:t>2022</a:t>
            </a:r>
            <a:r>
              <a:rPr lang="zh-CN" altLang="en-US"/>
              <a:t>年春</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第三章</a:t>
            </a:r>
            <a:r>
              <a:rPr lang="en-US" altLang="zh-CN" dirty="0">
                <a:latin typeface="黑体" panose="02010609060101010101" pitchFamily="49" charset="-122"/>
                <a:sym typeface="+mn-ea"/>
              </a:rPr>
              <a:t> </a:t>
            </a:r>
            <a:r>
              <a:rPr lang="zh-CN" altLang="en-US" dirty="0">
                <a:sym typeface="+mn-ea"/>
              </a:rPr>
              <a:t>云计算系统的使能技术</a:t>
            </a:r>
            <a:endParaRPr kumimoji="1" lang="zh-CN" altLang="en-US" b="1"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9281"/>
            <a:ext cx="7886700" cy="3353441"/>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27710" y="2082800"/>
            <a:ext cx="3944620" cy="2306955"/>
          </a:xfrm>
          <a:prstGeom prst="rect">
            <a:avLst/>
          </a:prstGeom>
        </p:spPr>
        <p:txBody>
          <a:bodyPr wrap="square">
            <a:spAutoFit/>
          </a:bodyPr>
          <a:lstStyle/>
          <a:p>
            <a:r>
              <a:rPr lang="zh-CN" altLang="en-US" sz="2400" dirty="0">
                <a:solidFill>
                  <a:srgbClr val="FF0000"/>
                </a:solidFill>
              </a:rPr>
              <a:t>封装</a:t>
            </a:r>
            <a:r>
              <a:rPr lang="zh-CN" altLang="en-US" sz="2400" dirty="0"/>
              <a:t>：</a:t>
            </a:r>
            <a:r>
              <a:rPr lang="zh-CN" altLang="zh-CN" sz="2400" dirty="0"/>
              <a:t>虚拟单元的所有环境被存放在一个单独文件中；为应用展现的是标准化的虚拟硬件，确保兼容性；整个磁盘分区被存储为一个文件，易于备份、转移和拷贝</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封装</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1588"/>
            <a:ext cx="7886700" cy="3361134"/>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14779" y="2196524"/>
            <a:ext cx="4140557" cy="1938992"/>
          </a:xfrm>
          <a:prstGeom prst="rect">
            <a:avLst/>
          </a:prstGeom>
        </p:spPr>
        <p:txBody>
          <a:bodyPr wrap="square">
            <a:spAutoFit/>
          </a:bodyPr>
          <a:lstStyle/>
          <a:p>
            <a:r>
              <a:rPr lang="zh-CN" altLang="en-US" sz="2400" dirty="0">
                <a:solidFill>
                  <a:srgbClr val="FF0000"/>
                </a:solidFill>
              </a:rPr>
              <a:t>硬件独立</a:t>
            </a:r>
            <a:r>
              <a:rPr lang="zh-CN" altLang="en-US" sz="2400" dirty="0"/>
              <a:t>：</a:t>
            </a:r>
            <a:r>
              <a:rPr lang="zh-CN" altLang="zh-CN" sz="2400" dirty="0"/>
              <a:t>可以在其他服务器上不加修改的运行虚拟机。虚拟技术支持高可用性、动态资源调整，极大地提高系统的可持续运行能力</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solidFill>
                  <a:srgbClr val="FF0000"/>
                </a:solidFill>
              </a:rPr>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18847"/>
            <a:ext cx="7886700" cy="3313875"/>
          </a:xfrm>
        </p:spPr>
        <p:txBody>
          <a:bodyPr>
            <a:normAutofit fontScale="92500" lnSpcReduction="10000"/>
          </a:bodyPr>
          <a:lstStyle/>
          <a:p>
            <a:r>
              <a:rPr lang="zh-CN" altLang="en-US" sz="2800" dirty="0"/>
              <a:t>虚拟化技术是一种</a:t>
            </a:r>
            <a:r>
              <a:rPr lang="zh-CN" altLang="en-US" sz="2800" dirty="0">
                <a:solidFill>
                  <a:srgbClr val="FF0000"/>
                </a:solidFill>
              </a:rPr>
              <a:t>思想</a:t>
            </a:r>
            <a:r>
              <a:rPr lang="zh-CN" altLang="en-US" sz="2800" dirty="0"/>
              <a:t>：</a:t>
            </a:r>
            <a:endParaRPr lang="en-US" altLang="zh-CN" sz="2800" dirty="0"/>
          </a:p>
          <a:p>
            <a:pPr>
              <a:buNone/>
            </a:pPr>
            <a:endParaRPr lang="en-US" altLang="zh-CN" sz="1800" dirty="0"/>
          </a:p>
          <a:p>
            <a:pPr>
              <a:buNone/>
            </a:pPr>
            <a:r>
              <a:rPr lang="en-US" altLang="zh-CN" sz="2000" dirty="0"/>
              <a:t>      IT</a:t>
            </a:r>
            <a:r>
              <a:rPr lang="zh-CN" altLang="en-US" sz="2000" dirty="0"/>
              <a:t>界的所有硬件或者软件都可以一种“服务组合”的抽象思想来处理，即形成一个可被用户灵活调用的资源池，从而实现外部用户业务系统和</a:t>
            </a:r>
            <a:r>
              <a:rPr lang="en-US" altLang="zh-CN" sz="2000" dirty="0"/>
              <a:t>IT</a:t>
            </a:r>
            <a:r>
              <a:rPr lang="zh-CN" altLang="en-US" sz="2000" dirty="0"/>
              <a:t>软硬件环境的解耦。</a:t>
            </a:r>
            <a:endParaRPr lang="en-US" altLang="zh-CN" sz="2000" dirty="0"/>
          </a:p>
          <a:p>
            <a:pPr>
              <a:buNone/>
            </a:pPr>
            <a:endParaRPr lang="en-US" altLang="zh-CN" sz="2000" dirty="0"/>
          </a:p>
          <a:p>
            <a:pPr>
              <a:buNone/>
            </a:pPr>
            <a:r>
              <a:rPr lang="en-US" altLang="zh-CN" sz="2000" dirty="0"/>
              <a:t>      </a:t>
            </a:r>
            <a:r>
              <a:rPr lang="zh-CN" altLang="en-US" sz="2000" dirty="0"/>
              <a:t>这意味着，外部用户业务系统无须了解软硬件的实现细节，就能方便地使用各式各样的软硬件资源，就好像这些资源放在一个黑箱里一样，只需通过接口就能访问，感受不到其真正的实体和虚体的区别，而这也通常被称为“用户透明化”。</a:t>
            </a:r>
            <a:endParaRPr lang="en-US" altLang="zh-CN" sz="20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1AF95E16-8E89-4DA4-A186-CD091EEAE34A}"/>
              </a:ext>
            </a:extLst>
          </p:cNvPr>
          <p:cNvSpPr txBox="1"/>
          <p:nvPr/>
        </p:nvSpPr>
        <p:spPr>
          <a:xfrm>
            <a:off x="914400" y="1631111"/>
            <a:ext cx="7315200" cy="149720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全虚拟化</a:t>
            </a:r>
            <a:r>
              <a:rPr lang="zh-CN" altLang="en-US" sz="1400" dirty="0">
                <a:latin typeface="微软雅黑" panose="020B0503020204020204" pitchFamily="34" charset="-122"/>
                <a:ea typeface="微软雅黑" panose="020B0503020204020204" pitchFamily="34" charset="-122"/>
                <a:cs typeface="Carlito"/>
              </a:rPr>
              <a:t>：虚拟的操作系统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与底层的硬件完全隔离</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由中间的</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层转化。典型的代表有</a:t>
            </a:r>
            <a:r>
              <a:rPr lang="en-US" altLang="zh-CN" sz="1400" dirty="0" err="1">
                <a:latin typeface="微软雅黑" panose="020B0503020204020204" pitchFamily="34" charset="-122"/>
                <a:ea typeface="微软雅黑" panose="020B0503020204020204" pitchFamily="34" charset="-122"/>
                <a:cs typeface="Carlito"/>
              </a:rPr>
              <a:t>Vmware</a:t>
            </a:r>
            <a:r>
              <a:rPr lang="en-US" altLang="zh-CN" sz="1400" dirty="0">
                <a:latin typeface="微软雅黑" panose="020B0503020204020204" pitchFamily="34" charset="-122"/>
                <a:ea typeface="微软雅黑" panose="020B0503020204020204" pitchFamily="34" charset="-122"/>
                <a:cs typeface="Carlito"/>
              </a:rPr>
              <a:t> WorkStation, Microsoft </a:t>
            </a:r>
            <a:r>
              <a:rPr lang="en-US" altLang="zh-CN" sz="1400" dirty="0" err="1">
                <a:latin typeface="微软雅黑" panose="020B0503020204020204" pitchFamily="34" charset="-122"/>
                <a:ea typeface="微软雅黑" panose="020B0503020204020204" pitchFamily="34" charset="-122"/>
                <a:cs typeface="Carlito"/>
              </a:rPr>
              <a:t>Virtrual</a:t>
            </a:r>
            <a:r>
              <a:rPr lang="en-US" altLang="zh-CN" sz="1400" dirty="0">
                <a:latin typeface="微软雅黑" panose="020B0503020204020204" pitchFamily="34" charset="-122"/>
                <a:ea typeface="微软雅黑" panose="020B0503020204020204" pitchFamily="34" charset="-122"/>
                <a:cs typeface="Carlito"/>
              </a:rPr>
              <a:t> Server</a:t>
            </a:r>
            <a:r>
              <a:rPr lang="zh-CN" altLang="en-US" sz="1400" dirty="0">
                <a:latin typeface="微软雅黑" panose="020B0503020204020204" pitchFamily="34" charset="-122"/>
                <a:ea typeface="微软雅黑" panose="020B0503020204020204" pitchFamily="34" charset="-122"/>
                <a:cs typeface="Carlito"/>
              </a:rPr>
              <a:t>。</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半虚拟化</a:t>
            </a:r>
            <a:r>
              <a:rPr lang="zh-CN" altLang="en-US" sz="1400" dirty="0">
                <a:latin typeface="微软雅黑" panose="020B0503020204020204" pitchFamily="34" charset="-122"/>
                <a:ea typeface="微软雅黑" panose="020B0503020204020204" pitchFamily="34" charset="-122"/>
                <a:cs typeface="Carlito"/>
              </a:rPr>
              <a:t>：在虚拟机的操作系统当中加入特定的虚拟化指令</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可以直接通过</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调用硬件资源</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免除了</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层转换指令的开销。典型代表有</a:t>
            </a:r>
            <a:r>
              <a:rPr lang="en-US" altLang="zh-CN" sz="1400" dirty="0" err="1">
                <a:latin typeface="微软雅黑" panose="020B0503020204020204" pitchFamily="34" charset="-122"/>
                <a:ea typeface="微软雅黑" panose="020B0503020204020204" pitchFamily="34" charset="-122"/>
                <a:cs typeface="Carlito"/>
              </a:rPr>
              <a:t>Xen</a:t>
            </a:r>
            <a:r>
              <a:rPr lang="en-US" altLang="zh-CN" sz="1400" dirty="0">
                <a:latin typeface="微软雅黑" panose="020B0503020204020204" pitchFamily="34" charset="-122"/>
                <a:ea typeface="微软雅黑" panose="020B0503020204020204" pitchFamily="34" charset="-122"/>
                <a:cs typeface="Carlito"/>
              </a:rPr>
              <a:t>, Hyper-V</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8B3A1FC0-E126-489B-9A38-088FEFB928F5}"/>
              </a:ext>
            </a:extLst>
          </p:cNvPr>
          <p:cNvGrpSpPr/>
          <p:nvPr/>
        </p:nvGrpSpPr>
        <p:grpSpPr>
          <a:xfrm>
            <a:off x="914400" y="1231866"/>
            <a:ext cx="7315200" cy="412934"/>
            <a:chOff x="1062037" y="1240554"/>
            <a:chExt cx="7091364" cy="412934"/>
          </a:xfrm>
        </p:grpSpPr>
        <p:sp>
          <p:nvSpPr>
            <p:cNvPr id="10" name="Rectangle 2">
              <a:extLst>
                <a:ext uri="{FF2B5EF4-FFF2-40B4-BE49-F238E27FC236}">
                  <a16:creationId xmlns:a16="http://schemas.microsoft.com/office/drawing/2014/main" id="{E8F64F82-5821-4FDF-9084-C609D584739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①从虚拟平台角度划分</a:t>
              </a:r>
            </a:p>
          </p:txBody>
        </p:sp>
        <p:sp>
          <p:nvSpPr>
            <p:cNvPr id="11" name="矩形 10">
              <a:extLst>
                <a:ext uri="{FF2B5EF4-FFF2-40B4-BE49-F238E27FC236}">
                  <a16:creationId xmlns:a16="http://schemas.microsoft.com/office/drawing/2014/main" id="{1BCED5CB-2E0B-4542-A2A2-01EC657B3DDB}"/>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3" name="标题 2">
            <a:extLst>
              <a:ext uri="{FF2B5EF4-FFF2-40B4-BE49-F238E27FC236}">
                <a16:creationId xmlns:a16="http://schemas.microsoft.com/office/drawing/2014/main" id="{3B431E30-2DFE-CB95-5E9F-0FBD40188B24}"/>
              </a:ext>
            </a:extLst>
          </p:cNvPr>
          <p:cNvSpPr>
            <a:spLocks noGrp="1"/>
          </p:cNvSpPr>
          <p:nvPr>
            <p:ph type="title"/>
          </p:nvPr>
        </p:nvSpPr>
        <p:spPr/>
        <p:txBody>
          <a:bodyPr>
            <a:normAutofit/>
          </a:bodyPr>
          <a:lstStyle/>
          <a:p>
            <a:r>
              <a:rPr lang="zh-CN" altLang="en-US" sz="2400" dirty="0"/>
              <a:t>虚拟化分类</a:t>
            </a:r>
            <a:endParaRPr lang="zh-CN" altLang="en-US" dirty="0"/>
          </a:p>
        </p:txBody>
      </p:sp>
      <p:sp>
        <p:nvSpPr>
          <p:cNvPr id="12" name="object 3">
            <a:extLst>
              <a:ext uri="{FF2B5EF4-FFF2-40B4-BE49-F238E27FC236}">
                <a16:creationId xmlns:a16="http://schemas.microsoft.com/office/drawing/2014/main" id="{77C2E680-A604-4AEE-ACEC-8EE14BBD6C24}"/>
              </a:ext>
            </a:extLst>
          </p:cNvPr>
          <p:cNvSpPr txBox="1"/>
          <p:nvPr/>
        </p:nvSpPr>
        <p:spPr>
          <a:xfrm>
            <a:off x="914400" y="3630556"/>
            <a:ext cx="7315200" cy="1459117"/>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软件辅助的虚拟化技术</a:t>
            </a:r>
            <a:r>
              <a:rPr lang="zh-CN" altLang="en-US" sz="1400" dirty="0">
                <a:latin typeface="微软雅黑" panose="020B0503020204020204" pitchFamily="34" charset="-122"/>
                <a:ea typeface="微软雅黑" panose="020B0503020204020204" pitchFamily="34" charset="-122"/>
                <a:cs typeface="Carlito"/>
              </a:rPr>
              <a:t>：通过软件的方法</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让客户机的特权指令陷入异常</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从而触发宿主机进行虚拟化。如</a:t>
            </a:r>
            <a:r>
              <a:rPr lang="en-US" altLang="zh-CN" sz="1400" dirty="0">
                <a:latin typeface="微软雅黑" panose="020B0503020204020204" pitchFamily="34" charset="-122"/>
                <a:ea typeface="微软雅黑" panose="020B0503020204020204" pitchFamily="34" charset="-122"/>
                <a:cs typeface="Carlito"/>
              </a:rPr>
              <a:t>Hyper-V</a:t>
            </a:r>
            <a:r>
              <a:rPr lang="zh-CN" altLang="en-US" sz="1400" dirty="0">
                <a:latin typeface="微软雅黑" panose="020B0503020204020204" pitchFamily="34" charset="-122"/>
                <a:ea typeface="微软雅黑" panose="020B0503020204020204" pitchFamily="34" charset="-122"/>
                <a:cs typeface="Carlito"/>
              </a:rPr>
              <a:t>等。</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硬件支持的虚拟化技术</a:t>
            </a:r>
            <a:r>
              <a:rPr lang="zh-CN" altLang="en-US" sz="1400" dirty="0">
                <a:latin typeface="微软雅黑" panose="020B0503020204020204" pitchFamily="34" charset="-122"/>
                <a:ea typeface="微软雅黑" panose="020B0503020204020204" pitchFamily="34" charset="-122"/>
                <a:cs typeface="Carlito"/>
              </a:rPr>
              <a:t>：在</a:t>
            </a:r>
            <a:r>
              <a:rPr lang="en-US" altLang="zh-CN" sz="1400" dirty="0">
                <a:latin typeface="微软雅黑" panose="020B0503020204020204" pitchFamily="34" charset="-122"/>
                <a:ea typeface="微软雅黑" panose="020B0503020204020204" pitchFamily="34" charset="-122"/>
                <a:cs typeface="Carlito"/>
              </a:rPr>
              <a:t>X86</a:t>
            </a:r>
            <a:r>
              <a:rPr lang="zh-CN" altLang="en-US" sz="1400" dirty="0">
                <a:latin typeface="微软雅黑" panose="020B0503020204020204" pitchFamily="34" charset="-122"/>
                <a:ea typeface="微软雅黑" panose="020B0503020204020204" pitchFamily="34" charset="-122"/>
                <a:cs typeface="Carlito"/>
              </a:rPr>
              <a:t>处理系统架构中加入新的指令机以及运行模式完成虚拟化操作</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进而对硬件资源进行直接调用</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进行虚拟化。如</a:t>
            </a:r>
            <a:r>
              <a:rPr lang="en-US" altLang="zh-CN" sz="1400" dirty="0">
                <a:latin typeface="微软雅黑" panose="020B0503020204020204" pitchFamily="34" charset="-122"/>
                <a:ea typeface="微软雅黑" panose="020B0503020204020204" pitchFamily="34" charset="-122"/>
                <a:cs typeface="Carlito"/>
              </a:rPr>
              <a:t>AMD-V</a:t>
            </a:r>
            <a:r>
              <a:rPr lang="zh-CN" altLang="en-US" sz="1400" dirty="0">
                <a:latin typeface="微软雅黑" panose="020B0503020204020204" pitchFamily="34" charset="-122"/>
                <a:ea typeface="微软雅黑" panose="020B0503020204020204" pitchFamily="34" charset="-122"/>
                <a:cs typeface="Carlito"/>
              </a:rPr>
              <a:t>等。</a:t>
            </a:r>
            <a:endParaRPr lang="en-US" altLang="zh-CN" sz="1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51F87608-85F3-44BD-B8D7-05AC95F2CB9A}"/>
              </a:ext>
            </a:extLst>
          </p:cNvPr>
          <p:cNvGrpSpPr/>
          <p:nvPr/>
        </p:nvGrpSpPr>
        <p:grpSpPr>
          <a:xfrm>
            <a:off x="914400" y="3231311"/>
            <a:ext cx="7315200" cy="412934"/>
            <a:chOff x="1062037" y="1240554"/>
            <a:chExt cx="7091364" cy="412934"/>
          </a:xfrm>
        </p:grpSpPr>
        <p:sp>
          <p:nvSpPr>
            <p:cNvPr id="14"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②从虚拟化的层次划分</a:t>
              </a:r>
            </a:p>
          </p:txBody>
        </p:sp>
        <p:sp>
          <p:nvSpPr>
            <p:cNvPr id="15" name="矩形 14">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Tree>
    <p:extLst>
      <p:ext uri="{BB962C8B-B14F-4D97-AF65-F5344CB8AC3E}">
        <p14:creationId xmlns:p14="http://schemas.microsoft.com/office/powerpoint/2010/main" val="178336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3200400" y="1307348"/>
            <a:ext cx="5486400" cy="358790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基于操作系统的虚拟化</a:t>
            </a:r>
            <a:r>
              <a:rPr lang="zh-CN" altLang="en-US" sz="1400" dirty="0">
                <a:latin typeface="微软雅黑" panose="020B0503020204020204" pitchFamily="34" charset="-122"/>
                <a:ea typeface="微软雅黑" panose="020B0503020204020204" pitchFamily="34" charset="-122"/>
                <a:cs typeface="Carlito"/>
              </a:rPr>
              <a:t>：在一个已存在的操作系统上安装虚拟化软件</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特点：</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简单、易于实现</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安装和运行虚拟化程序依赖于主机操作系统对设备的支持</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有两层</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，管理开销较大，性能损耗大</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虚拟机对各种物理设备的调用，都通过虚拟化层和宿主机的</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一起协调才能完成</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例子：</a:t>
            </a:r>
            <a:r>
              <a:rPr lang="en-US" altLang="zh-CN" sz="1400" dirty="0" err="1">
                <a:latin typeface="微软雅黑" panose="020B0503020204020204" pitchFamily="34" charset="-122"/>
                <a:ea typeface="微软雅黑" panose="020B0503020204020204" pitchFamily="34" charset="-122"/>
              </a:rPr>
              <a:t>Vmware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Workstation</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VirtualBox</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3200400" y="908103"/>
            <a:ext cx="5486400" cy="412934"/>
            <a:chOff x="1062037" y="1240554"/>
            <a:chExt cx="7091364"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③从虚拟化的实现结构划分</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8" name="Picture 2" descr="hypervisors on virtual machines">
            <a:extLst>
              <a:ext uri="{FF2B5EF4-FFF2-40B4-BE49-F238E27FC236}">
                <a16:creationId xmlns:a16="http://schemas.microsoft.com/office/drawing/2014/main" id="{18512C61-FB22-4608-9784-F46BCE7881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809750"/>
            <a:ext cx="2712441" cy="218072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14</a:t>
            </a:fld>
            <a:endParaRPr lang="zh-CN" altLang="en-US"/>
          </a:p>
        </p:txBody>
      </p:sp>
      <p:sp>
        <p:nvSpPr>
          <p:cNvPr id="3" name="标题 2">
            <a:extLst>
              <a:ext uri="{FF2B5EF4-FFF2-40B4-BE49-F238E27FC236}">
                <a16:creationId xmlns:a16="http://schemas.microsoft.com/office/drawing/2014/main" id="{10FA6174-BB18-E0B8-D5D6-51AA951F381F}"/>
              </a:ext>
            </a:extLst>
          </p:cNvPr>
          <p:cNvSpPr>
            <a:spLocks noGrp="1"/>
          </p:cNvSpPr>
          <p:nvPr>
            <p:ph type="title"/>
          </p:nvPr>
        </p:nvSpPr>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44743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3200400" y="1307348"/>
            <a:ext cx="5486400" cy="2941574"/>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基于硬件的虚拟化</a:t>
            </a:r>
            <a:r>
              <a:rPr lang="zh-CN" altLang="en-US" sz="1400" dirty="0">
                <a:latin typeface="微软雅黑" panose="020B0503020204020204" pitchFamily="34" charset="-122"/>
                <a:ea typeface="微软雅黑" panose="020B0503020204020204" pitchFamily="34" charset="-122"/>
                <a:cs typeface="Carlito"/>
              </a:rPr>
              <a:t>：将虚拟化软件直接安装在物理主机硬件上。</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特点：</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不依赖于主机操作系统</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支持多种操作系统，多种应用</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依赖虚拟化层进行管理</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需要对虚拟层内核进行开发</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例子：</a:t>
            </a:r>
            <a:r>
              <a:rPr lang="en-US" altLang="zh-CN" sz="1400" dirty="0" err="1">
                <a:latin typeface="微软雅黑" panose="020B0503020204020204" pitchFamily="34" charset="-122"/>
                <a:ea typeface="微软雅黑" panose="020B0503020204020204" pitchFamily="34" charset="-122"/>
              </a:rPr>
              <a:t>VMvare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ESX</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Xen</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3200400" y="908103"/>
            <a:ext cx="5486400" cy="412934"/>
            <a:chOff x="1062037" y="1240554"/>
            <a:chExt cx="7091364"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③从虚拟化的实现结构划分</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9" name="Picture 2" descr="example of virtual machines on a server">
            <a:extLst>
              <a:ext uri="{FF2B5EF4-FFF2-40B4-BE49-F238E27FC236}">
                <a16:creationId xmlns:a16="http://schemas.microsoft.com/office/drawing/2014/main" id="{C8F3F7F7-DF21-4256-B7C4-5B42B691F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13" y="1962150"/>
            <a:ext cx="2743393" cy="190783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15</a:t>
            </a:fld>
            <a:endParaRPr lang="zh-CN" altLang="en-US"/>
          </a:p>
        </p:txBody>
      </p:sp>
      <p:sp>
        <p:nvSpPr>
          <p:cNvPr id="8" name="标题 2">
            <a:extLst>
              <a:ext uri="{FF2B5EF4-FFF2-40B4-BE49-F238E27FC236}">
                <a16:creationId xmlns:a16="http://schemas.microsoft.com/office/drawing/2014/main" id="{C0A0AFEC-793F-6D7D-1EAD-F4A08EE91704}"/>
              </a:ext>
            </a:extLst>
          </p:cNvPr>
          <p:cNvSpPr>
            <a:spLocks noGrp="1"/>
          </p:cNvSpPr>
          <p:nvPr>
            <p:ph type="title"/>
          </p:nvPr>
        </p:nvSpPr>
        <p:spPr>
          <a:xfrm>
            <a:off x="627063" y="444500"/>
            <a:ext cx="7889875" cy="762000"/>
          </a:xfrm>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172929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1317962" y="1512753"/>
            <a:ext cx="6442764" cy="241322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服务器虚拟化</a:t>
            </a:r>
            <a:r>
              <a:rPr lang="zh-CN" altLang="en-US" sz="1400" dirty="0">
                <a:latin typeface="微软雅黑" panose="020B0503020204020204" pitchFamily="34" charset="-122"/>
                <a:ea typeface="微软雅黑" panose="020B0503020204020204" pitchFamily="34" charset="-122"/>
              </a:rPr>
              <a:t>：将一台服务器虚拟成多台服务器进行使用</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存储虚拟化</a:t>
            </a:r>
            <a:r>
              <a:rPr lang="zh-CN" altLang="en-US" sz="1400" dirty="0">
                <a:latin typeface="微软雅黑" panose="020B0503020204020204" pitchFamily="34" charset="-122"/>
                <a:ea typeface="微软雅黑" panose="020B0503020204020204" pitchFamily="34" charset="-122"/>
              </a:rPr>
              <a:t>：将整个云系统的存储资源进行统一整合管理</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应用程序虚拟化</a:t>
            </a:r>
            <a:r>
              <a:rPr lang="zh-CN" altLang="en-US" sz="1400" dirty="0">
                <a:latin typeface="微软雅黑" panose="020B0503020204020204" pitchFamily="34" charset="-122"/>
                <a:ea typeface="微软雅黑" panose="020B0503020204020204" pitchFamily="34" charset="-122"/>
              </a:rPr>
              <a:t>：把应用程序对底层硬件和系统的依赖抽取出来，从而解耦</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平台虚拟化</a:t>
            </a:r>
            <a:r>
              <a:rPr lang="zh-CN" altLang="en-US" sz="1400" dirty="0">
                <a:latin typeface="微软雅黑" panose="020B0503020204020204" pitchFamily="34" charset="-122"/>
                <a:ea typeface="微软雅黑" panose="020B0503020204020204" pitchFamily="34" charset="-122"/>
              </a:rPr>
              <a:t>：集成各种开发资源虚拟出一个面向开发人员的统一接口，如监控视频平台、消息平台、短信平台</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桌面虚拟化</a:t>
            </a:r>
            <a:r>
              <a:rPr lang="zh-CN" altLang="en-US" sz="1400" dirty="0">
                <a:latin typeface="微软雅黑" panose="020B0503020204020204" pitchFamily="34" charset="-122"/>
                <a:ea typeface="微软雅黑" panose="020B0503020204020204" pitchFamily="34" charset="-122"/>
              </a:rPr>
              <a:t>：将用户的桌面以使用的终端进行分离，进行解耦</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1317961" y="1125445"/>
            <a:ext cx="6442765" cy="412934"/>
            <a:chOff x="1026698" y="1304198"/>
            <a:chExt cx="697185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50523" y="1304198"/>
              <a:ext cx="684803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④从虚拟化在云计算的应用领域进行划分</a:t>
              </a:r>
            </a:p>
          </p:txBody>
        </p:sp>
        <p:sp>
          <p:nvSpPr>
            <p:cNvPr id="7" name="矩形 6">
              <a:extLst>
                <a:ext uri="{FF2B5EF4-FFF2-40B4-BE49-F238E27FC236}">
                  <a16:creationId xmlns:a16="http://schemas.microsoft.com/office/drawing/2014/main" id="{52296645-2652-4613-8776-34D7DB6F6D4E}"/>
                </a:ext>
              </a:extLst>
            </p:cNvPr>
            <p:cNvSpPr/>
            <p:nvPr/>
          </p:nvSpPr>
          <p:spPr>
            <a:xfrm>
              <a:off x="1026698" y="1305331"/>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16</a:t>
            </a:fld>
            <a:endParaRPr lang="zh-CN" altLang="en-US"/>
          </a:p>
        </p:txBody>
      </p:sp>
      <p:sp>
        <p:nvSpPr>
          <p:cNvPr id="8" name="标题 2">
            <a:extLst>
              <a:ext uri="{FF2B5EF4-FFF2-40B4-BE49-F238E27FC236}">
                <a16:creationId xmlns:a16="http://schemas.microsoft.com/office/drawing/2014/main" id="{12D4229B-74F5-C1F4-1636-7D4E1EC3CDF2}"/>
              </a:ext>
            </a:extLst>
          </p:cNvPr>
          <p:cNvSpPr>
            <a:spLocks noGrp="1"/>
          </p:cNvSpPr>
          <p:nvPr>
            <p:ph type="title"/>
          </p:nvPr>
        </p:nvSpPr>
        <p:spPr>
          <a:xfrm>
            <a:off x="627063" y="444500"/>
            <a:ext cx="7889875" cy="762000"/>
          </a:xfrm>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135378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838200" y="1809750"/>
            <a:ext cx="6477000" cy="2428614"/>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最流行的虚拟化方法使用名为</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的一种软件</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在虚拟服务器和底层硬件之间建立一个抽象层。</a:t>
            </a:r>
            <a:r>
              <a:rPr lang="en-US" altLang="zh-CN" sz="1400" dirty="0">
                <a:latin typeface="微软雅黑" panose="020B0503020204020204" pitchFamily="34" charset="-122"/>
                <a:ea typeface="微软雅黑" panose="020B0503020204020204" pitchFamily="34" charset="-122"/>
                <a:cs typeface="Carlito"/>
              </a:rPr>
              <a:t>VMware</a:t>
            </a:r>
            <a:r>
              <a:rPr lang="zh-CN" altLang="en-US" sz="1400" dirty="0">
                <a:latin typeface="微软雅黑" panose="020B0503020204020204" pitchFamily="34" charset="-122"/>
                <a:ea typeface="微软雅黑" panose="020B0503020204020204" pitchFamily="34" charset="-122"/>
                <a:cs typeface="Carlito"/>
              </a:rPr>
              <a:t>和微软的</a:t>
            </a:r>
            <a:r>
              <a:rPr lang="en-US" altLang="zh-CN" sz="1400" dirty="0" err="1">
                <a:latin typeface="微软雅黑" panose="020B0503020204020204" pitchFamily="34" charset="-122"/>
                <a:ea typeface="微软雅黑" panose="020B0503020204020204" pitchFamily="34" charset="-122"/>
                <a:cs typeface="Carlito"/>
              </a:rPr>
              <a:t>VirtualPC</a:t>
            </a:r>
            <a:r>
              <a:rPr lang="zh-CN" altLang="en-US" sz="1400" dirty="0">
                <a:latin typeface="微软雅黑" panose="020B0503020204020204" pitchFamily="34" charset="-122"/>
                <a:ea typeface="微软雅黑" panose="020B0503020204020204" pitchFamily="34" charset="-122"/>
                <a:cs typeface="Carlito"/>
              </a:rPr>
              <a:t>是代表该方法的两个商用产品</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而基于核心的虚拟机</a:t>
            </a:r>
            <a:r>
              <a:rPr lang="en-US" altLang="zh-CN" sz="1400" dirty="0">
                <a:latin typeface="微软雅黑" panose="020B0503020204020204" pitchFamily="34" charset="-122"/>
                <a:ea typeface="微软雅黑" panose="020B0503020204020204" pitchFamily="34" charset="-122"/>
                <a:cs typeface="Carlito"/>
              </a:rPr>
              <a:t>(KVM)</a:t>
            </a:r>
            <a:r>
              <a:rPr lang="zh-CN" altLang="en-US" sz="1400" dirty="0">
                <a:latin typeface="微软雅黑" panose="020B0503020204020204" pitchFamily="34" charset="-122"/>
                <a:ea typeface="微软雅黑" panose="020B0503020204020204" pitchFamily="34" charset="-122"/>
                <a:cs typeface="Carlito"/>
              </a:rPr>
              <a:t>是面向</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系统的开源产品。</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可以捕获</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指令</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为指令访问硬件控制器和外设充当中介。因而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完全虚拟化技术几乎能让任何一款操作系统不用改动就能安装到虚拟服务器上</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而它们不知道自己运行在虚拟化环境下。主要缺点是</a:t>
            </a:r>
            <a:r>
              <a:rPr lang="en-US" altLang="zh-CN" sz="1400" dirty="0">
                <a:latin typeface="微软雅黑" panose="020B0503020204020204" pitchFamily="34" charset="-122"/>
                <a:ea typeface="微软雅黑" panose="020B0503020204020204" pitchFamily="34" charset="-122"/>
                <a:cs typeface="Carlito"/>
              </a:rPr>
              <a:t>, hypervisor</a:t>
            </a:r>
            <a:r>
              <a:rPr lang="zh-CN" altLang="en-US" sz="1400" dirty="0">
                <a:latin typeface="微软雅黑" panose="020B0503020204020204" pitchFamily="34" charset="-122"/>
                <a:ea typeface="微软雅黑" panose="020B0503020204020204" pitchFamily="34" charset="-122"/>
                <a:cs typeface="Carlito"/>
              </a:rPr>
              <a:t>给处理器带来开销。</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838200" y="14105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①完全虚拟化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11268" name="Picture 4">
            <a:extLst>
              <a:ext uri="{FF2B5EF4-FFF2-40B4-BE49-F238E27FC236}">
                <a16:creationId xmlns:a16="http://schemas.microsoft.com/office/drawing/2014/main" id="{B82F5897-B69D-4897-A9E5-1A733473C5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144" y="-163967"/>
            <a:ext cx="2898449" cy="193833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18</a:t>
            </a:fld>
            <a:endParaRPr lang="zh-CN" altLang="en-US"/>
          </a:p>
        </p:txBody>
      </p:sp>
      <p:sp>
        <p:nvSpPr>
          <p:cNvPr id="3" name="标题 2">
            <a:extLst>
              <a:ext uri="{FF2B5EF4-FFF2-40B4-BE49-F238E27FC236}">
                <a16:creationId xmlns:a16="http://schemas.microsoft.com/office/drawing/2014/main" id="{21B3C614-A879-DDEA-522E-DC52F91802F8}"/>
              </a:ext>
            </a:extLst>
          </p:cNvPr>
          <p:cNvSpPr>
            <a:spLocks noGrp="1"/>
          </p:cNvSpPr>
          <p:nvPr>
            <p:ph type="title"/>
          </p:nvPr>
        </p:nvSpPr>
        <p:spPr/>
        <p:txBody>
          <a:bodyPr>
            <a:normAutofit/>
          </a:bodyPr>
          <a:lstStyle/>
          <a:p>
            <a:r>
              <a:rPr lang="zh-CN" altLang="en-US" sz="2400" dirty="0"/>
              <a:t>虚拟化技术</a:t>
            </a:r>
            <a:endParaRPr lang="zh-CN" altLang="en-US" dirty="0"/>
          </a:p>
        </p:txBody>
      </p:sp>
    </p:spTree>
    <p:extLst>
      <p:ext uri="{BB962C8B-B14F-4D97-AF65-F5344CB8AC3E}">
        <p14:creationId xmlns:p14="http://schemas.microsoft.com/office/powerpoint/2010/main" val="2039639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62000" y="1581150"/>
            <a:ext cx="6477000" cy="3177537"/>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完全虚拟化是处理器密集型技术</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因为它要求</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管理各个虚拟服务器</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并让它们彼此独立。减轻这种负担的一种方法就是</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改动客户操作系统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让它以为自己运行在虚拟环境下</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能够与</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协同工作。这种方法就叫准虚拟化</a:t>
            </a:r>
            <a:r>
              <a:rPr lang="en-US" altLang="zh-CN" sz="1400" dirty="0">
                <a:latin typeface="微软雅黑" panose="020B0503020204020204" pitchFamily="34" charset="-122"/>
                <a:ea typeface="微软雅黑" panose="020B0503020204020204" pitchFamily="34" charset="-122"/>
                <a:cs typeface="Carlito"/>
              </a:rPr>
              <a:t>(para-virtualization)</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Xen</a:t>
            </a:r>
            <a:r>
              <a:rPr lang="zh-CN" altLang="en-US" sz="1400" dirty="0">
                <a:latin typeface="微软雅黑" panose="020B0503020204020204" pitchFamily="34" charset="-122"/>
                <a:ea typeface="微软雅黑" panose="020B0503020204020204" pitchFamily="34" charset="-122"/>
                <a:cs typeface="Carlito"/>
              </a:rPr>
              <a:t>是开源准虚拟化技术的一个例子。操作系统作为虚拟服务器在</a:t>
            </a:r>
            <a:r>
              <a:rPr lang="en-US" altLang="zh-CN" sz="1400" dirty="0">
                <a:latin typeface="微软雅黑" panose="020B0503020204020204" pitchFamily="34" charset="-122"/>
                <a:ea typeface="微软雅黑" panose="020B0503020204020204" pitchFamily="34" charset="-122"/>
                <a:cs typeface="Carlito"/>
              </a:rPr>
              <a:t>Xen hypervisor</a:t>
            </a:r>
            <a:r>
              <a:rPr lang="zh-CN" altLang="en-US" sz="1400" dirty="0">
                <a:latin typeface="微软雅黑" panose="020B0503020204020204" pitchFamily="34" charset="-122"/>
                <a:ea typeface="微软雅黑" panose="020B0503020204020204" pitchFamily="34" charset="-122"/>
                <a:cs typeface="Carlito"/>
              </a:rPr>
              <a:t>上运行之前</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它必须在核心层面进行某些改变。因此</a:t>
            </a:r>
            <a:r>
              <a:rPr lang="en-US" altLang="zh-CN" sz="1400" dirty="0">
                <a:latin typeface="微软雅黑" panose="020B0503020204020204" pitchFamily="34" charset="-122"/>
                <a:ea typeface="微软雅黑" panose="020B0503020204020204" pitchFamily="34" charset="-122"/>
                <a:cs typeface="Carlito"/>
              </a:rPr>
              <a:t>, Xen</a:t>
            </a:r>
            <a:r>
              <a:rPr lang="zh-CN" altLang="en-US" sz="1400" dirty="0">
                <a:latin typeface="微软雅黑" panose="020B0503020204020204" pitchFamily="34" charset="-122"/>
                <a:ea typeface="微软雅黑" panose="020B0503020204020204" pitchFamily="34" charset="-122"/>
                <a:cs typeface="Carlito"/>
              </a:rPr>
              <a:t>适用于</a:t>
            </a:r>
            <a:r>
              <a:rPr lang="en-US" altLang="zh-CN" sz="1400" dirty="0" err="1">
                <a:latin typeface="微软雅黑" panose="020B0503020204020204" pitchFamily="34" charset="-122"/>
                <a:ea typeface="微软雅黑" panose="020B0503020204020204" pitchFamily="34" charset="-122"/>
                <a:cs typeface="Carlito"/>
              </a:rPr>
              <a:t>BSDLinux</a:t>
            </a:r>
            <a:r>
              <a:rPr lang="en-US" altLang="zh-CN" sz="1400" dirty="0">
                <a:latin typeface="微软雅黑" panose="020B0503020204020204" pitchFamily="34" charset="-122"/>
                <a:ea typeface="微软雅黑" panose="020B0503020204020204" pitchFamily="34" charset="-122"/>
                <a:cs typeface="Carlito"/>
              </a:rPr>
              <a:t>, Solaris</a:t>
            </a:r>
            <a:r>
              <a:rPr lang="zh-CN" altLang="en-US" sz="1400" dirty="0">
                <a:latin typeface="微软雅黑" panose="020B0503020204020204" pitchFamily="34" charset="-122"/>
                <a:ea typeface="微软雅黑" panose="020B0503020204020204" pitchFamily="34" charset="-122"/>
                <a:cs typeface="Carlito"/>
              </a:rPr>
              <a:t>及其他开源操作系统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但不适合对像</a:t>
            </a:r>
            <a:r>
              <a:rPr lang="en-US" altLang="zh-CN" sz="1400" dirty="0">
                <a:latin typeface="微软雅黑" panose="020B0503020204020204" pitchFamily="34" charset="-122"/>
                <a:ea typeface="微软雅黑" panose="020B0503020204020204" pitchFamily="34" charset="-122"/>
                <a:cs typeface="Carlito"/>
              </a:rPr>
              <a:t>Windows</a:t>
            </a:r>
            <a:r>
              <a:rPr lang="zh-CN" altLang="en-US" sz="1400" dirty="0">
                <a:latin typeface="微软雅黑" panose="020B0503020204020204" pitchFamily="34" charset="-122"/>
                <a:ea typeface="微软雅黑" panose="020B0503020204020204" pitchFamily="34" charset="-122"/>
                <a:cs typeface="Carlito"/>
              </a:rPr>
              <a:t>这些专有的操作系统进行虚拟化处理</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因为它们无法改动。</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准虚拟化技术的优点是性能高。</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762000" y="11819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②准虚拟化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徽标&#10;&#10;低可信度描述已自动生成">
            <a:extLst>
              <a:ext uri="{FF2B5EF4-FFF2-40B4-BE49-F238E27FC236}">
                <a16:creationId xmlns:a16="http://schemas.microsoft.com/office/drawing/2014/main" id="{CF35A62C-AB18-4058-9155-18DE9FFED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9380" y="94658"/>
            <a:ext cx="2564020" cy="1334092"/>
          </a:xfrm>
          <a:prstGeom prst="rect">
            <a:avLst/>
          </a:prstGeom>
        </p:spPr>
      </p:pic>
      <p:sp>
        <p:nvSpPr>
          <p:cNvPr id="3" name="灯片编号占位符 2"/>
          <p:cNvSpPr>
            <a:spLocks noGrp="1"/>
          </p:cNvSpPr>
          <p:nvPr>
            <p:ph type="sldNum" sz="quarter" idx="12"/>
          </p:nvPr>
        </p:nvSpPr>
        <p:spPr/>
        <p:txBody>
          <a:bodyPr/>
          <a:lstStyle/>
          <a:p>
            <a:fld id="{B6F15528-21DE-4FAA-801E-634DDDAF4B2B}" type="slidenum">
              <a:rPr lang="en-US" altLang="zh-CN" smtClean="0"/>
              <a:t>19</a:t>
            </a:fld>
            <a:endParaRPr lang="zh-CN" altLang="en-US"/>
          </a:p>
        </p:txBody>
      </p:sp>
      <p:sp>
        <p:nvSpPr>
          <p:cNvPr id="9" name="标题 8">
            <a:extLst>
              <a:ext uri="{FF2B5EF4-FFF2-40B4-BE49-F238E27FC236}">
                <a16:creationId xmlns:a16="http://schemas.microsoft.com/office/drawing/2014/main" id="{F49542B4-9E6F-84AF-9794-71F1B5BD9C1F}"/>
              </a:ext>
            </a:extLst>
          </p:cNvPr>
          <p:cNvSpPr>
            <a:spLocks noGrp="1"/>
          </p:cNvSpPr>
          <p:nvPr>
            <p:ph type="title"/>
          </p:nvPr>
        </p:nvSpPr>
        <p:spPr/>
        <p:txBody>
          <a:bodyPr>
            <a:normAutofit/>
          </a:bodyPr>
          <a:lstStyle/>
          <a:p>
            <a:r>
              <a:rPr lang="zh-CN" altLang="en-US" sz="2400" dirty="0"/>
              <a:t>虚拟化技术</a:t>
            </a:r>
            <a:endParaRPr lang="zh-CN" altLang="en-US" dirty="0"/>
          </a:p>
        </p:txBody>
      </p:sp>
    </p:spTree>
    <p:extLst>
      <p:ext uri="{BB962C8B-B14F-4D97-AF65-F5344CB8AC3E}">
        <p14:creationId xmlns:p14="http://schemas.microsoft.com/office/powerpoint/2010/main" val="1065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3351454" y="2050086"/>
            <a:ext cx="189371" cy="189371"/>
          </a:xfrm>
          <a:prstGeom prst="rect">
            <a:avLst/>
          </a:prstGeom>
          <a:solidFill>
            <a:srgbClr val="FFFF00"/>
          </a:solidFill>
          <a:ln w="19050">
            <a:noFill/>
            <a:round/>
          </a:ln>
        </p:spPr>
        <p:txBody>
          <a:bodyPr anchor="ctr"/>
          <a:lstStyle/>
          <a:p>
            <a:pPr algn="ctr"/>
            <a:endParaRPr sz="1350"/>
          </a:p>
        </p:txBody>
      </p:sp>
      <p:sp>
        <p:nvSpPr>
          <p:cNvPr id="64" name="íṩḷiďe"/>
          <p:cNvSpPr/>
          <p:nvPr/>
        </p:nvSpPr>
        <p:spPr bwMode="auto">
          <a:xfrm>
            <a:off x="3544999" y="2005833"/>
            <a:ext cx="40078" cy="40078"/>
          </a:xfrm>
          <a:prstGeom prst="rect">
            <a:avLst/>
          </a:prstGeom>
          <a:solidFill>
            <a:schemeClr val="tx2"/>
          </a:solidFill>
          <a:ln w="19050">
            <a:noFill/>
            <a:round/>
          </a:ln>
        </p:spPr>
        <p:txBody>
          <a:bodyPr anchor="ctr"/>
          <a:lstStyle/>
          <a:p>
            <a:pPr algn="ctr"/>
            <a:endParaRPr sz="1350"/>
          </a:p>
        </p:txBody>
      </p:sp>
      <p:sp>
        <p:nvSpPr>
          <p:cNvPr id="65" name="íṩľíde"/>
          <p:cNvSpPr/>
          <p:nvPr/>
        </p:nvSpPr>
        <p:spPr bwMode="auto">
          <a:xfrm>
            <a:off x="3262307" y="2243630"/>
            <a:ext cx="84971" cy="84971"/>
          </a:xfrm>
          <a:prstGeom prst="rect">
            <a:avLst/>
          </a:prstGeom>
          <a:solidFill>
            <a:srgbClr val="00B0F0"/>
          </a:solidFill>
          <a:ln w="19050">
            <a:noFill/>
            <a:round/>
          </a:ln>
        </p:spPr>
        <p:txBody>
          <a:bodyPr anchor="ctr"/>
          <a:lstStyle/>
          <a:p>
            <a:pPr algn="ctr"/>
            <a:endParaRPr sz="1350"/>
          </a:p>
        </p:txBody>
      </p:sp>
      <p:sp>
        <p:nvSpPr>
          <p:cNvPr id="66" name="ïṩļîďè"/>
          <p:cNvSpPr/>
          <p:nvPr/>
        </p:nvSpPr>
        <p:spPr bwMode="auto">
          <a:xfrm>
            <a:off x="3246443" y="2176334"/>
            <a:ext cx="40078" cy="40078"/>
          </a:xfrm>
          <a:prstGeom prst="rect">
            <a:avLst/>
          </a:prstGeom>
          <a:solidFill>
            <a:schemeClr val="tx2"/>
          </a:solidFill>
          <a:ln w="19050">
            <a:noFill/>
            <a:round/>
          </a:ln>
        </p:spPr>
        <p:txBody>
          <a:bodyPr anchor="ctr"/>
          <a:lstStyle/>
          <a:p>
            <a:pPr algn="ctr"/>
            <a:endParaRPr sz="1350"/>
          </a:p>
        </p:txBody>
      </p:sp>
      <p:cxnSp>
        <p:nvCxnSpPr>
          <p:cNvPr id="68" name="直接连接符 67"/>
          <p:cNvCxnSpPr/>
          <p:nvPr/>
        </p:nvCxnSpPr>
        <p:spPr>
          <a:xfrm>
            <a:off x="0" y="2182319"/>
            <a:ext cx="3098977"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3083891" y="2211934"/>
            <a:ext cx="34289" cy="34290"/>
          </a:xfrm>
          <a:prstGeom prst="rect">
            <a:avLst/>
          </a:prstGeom>
          <a:solidFill>
            <a:schemeClr val="tx2"/>
          </a:solidFill>
          <a:ln w="19050">
            <a:noFill/>
            <a:round/>
          </a:ln>
        </p:spPr>
        <p:txBody>
          <a:bodyPr anchor="ctr"/>
          <a:lstStyle/>
          <a:p>
            <a:pPr algn="ctr"/>
            <a:endParaRPr sz="1350"/>
          </a:p>
        </p:txBody>
      </p:sp>
      <p:sp>
        <p:nvSpPr>
          <p:cNvPr id="70" name="ïŝlîḓe"/>
          <p:cNvSpPr txBox="1"/>
          <p:nvPr/>
        </p:nvSpPr>
        <p:spPr>
          <a:xfrm>
            <a:off x="3710250" y="2328602"/>
            <a:ext cx="972108" cy="179425"/>
          </a:xfrm>
          <a:prstGeom prst="rect">
            <a:avLst/>
          </a:prstGeom>
          <a:noFill/>
        </p:spPr>
        <p:txBody>
          <a:bodyPr wrap="square" lIns="0" tIns="0" rIns="0" bIns="0" anchor="ctr">
            <a:normAutofit fontScale="90000" lnSpcReduction="10000"/>
          </a:bodyPr>
          <a:lstStyle/>
          <a:p>
            <a:pPr algn="ctr"/>
            <a:r>
              <a:rPr lang="en-US" altLang="zh-CN" sz="1350" dirty="0">
                <a:solidFill>
                  <a:schemeClr val="tx2"/>
                </a:solidFill>
              </a:rPr>
              <a:t>CONTENTS</a:t>
            </a:r>
          </a:p>
        </p:txBody>
      </p:sp>
      <p:sp>
        <p:nvSpPr>
          <p:cNvPr id="71" name="ïṩḷîḓê"/>
          <p:cNvSpPr txBox="1"/>
          <p:nvPr/>
        </p:nvSpPr>
        <p:spPr>
          <a:xfrm>
            <a:off x="3710250" y="1866937"/>
            <a:ext cx="972108" cy="461665"/>
          </a:xfrm>
          <a:prstGeom prst="rect">
            <a:avLst/>
          </a:prstGeom>
          <a:noFill/>
        </p:spPr>
        <p:txBody>
          <a:bodyPr wrap="square" lIns="0" tIns="0" rIns="0" bIns="0">
            <a:normAutofit/>
          </a:bodyPr>
          <a:lstStyle/>
          <a:p>
            <a:pPr algn="dist"/>
            <a:r>
              <a:rPr lang="zh-CN" altLang="en-US" sz="3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966" y="1603988"/>
            <a:ext cx="593010" cy="667727"/>
          </a:xfrm>
          <a:prstGeom prst="rect">
            <a:avLst/>
          </a:prstGeom>
        </p:spPr>
      </p:pic>
      <p:sp>
        <p:nvSpPr>
          <p:cNvPr id="34" name="ïṧḷíḑe"/>
          <p:cNvSpPr txBox="1"/>
          <p:nvPr/>
        </p:nvSpPr>
        <p:spPr bwMode="auto">
          <a:xfrm>
            <a:off x="5480441" y="2828561"/>
            <a:ext cx="2549616"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3.3 </a:t>
            </a:r>
            <a:r>
              <a:rPr lang="zh-CN" altLang="en-US" dirty="0">
                <a:latin typeface="Times" charset="0"/>
                <a:ea typeface="微软雅黑" panose="020B0503020204020204" pitchFamily="34" charset="-122"/>
                <a:cs typeface="Times" charset="0"/>
                <a:sym typeface="+mn-ea"/>
              </a:rPr>
              <a:t>虚拟化技术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20</a:t>
            </a:fld>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1381"/>
          <a:stretch/>
        </p:blipFill>
        <p:spPr>
          <a:xfrm>
            <a:off x="0" y="133350"/>
            <a:ext cx="9144000" cy="1981200"/>
          </a:xfrm>
          <a:prstGeom prst="rect">
            <a:avLst/>
          </a:prstGeom>
        </p:spPr>
      </p:pic>
      <p:pic>
        <p:nvPicPr>
          <p:cNvPr id="5" name="图片 4"/>
          <p:cNvPicPr>
            <a:picLocks noChangeAspect="1"/>
          </p:cNvPicPr>
          <p:nvPr/>
        </p:nvPicPr>
        <p:blipFill>
          <a:blip r:embed="rId4"/>
          <a:stretch>
            <a:fillRect/>
          </a:stretch>
        </p:blipFill>
        <p:spPr>
          <a:xfrm>
            <a:off x="304800" y="2292502"/>
            <a:ext cx="8705850" cy="2748902"/>
          </a:xfrm>
          <a:prstGeom prst="rect">
            <a:avLst/>
          </a:prstGeom>
        </p:spPr>
      </p:pic>
      <p:cxnSp>
        <p:nvCxnSpPr>
          <p:cNvPr id="7" name="直接连接符 6"/>
          <p:cNvCxnSpPr/>
          <p:nvPr/>
        </p:nvCxnSpPr>
        <p:spPr>
          <a:xfrm>
            <a:off x="0" y="2292502"/>
            <a:ext cx="9144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44285"/>
            <a:ext cx="8229600" cy="3394472"/>
          </a:xfrm>
        </p:spPr>
        <p:txBody>
          <a:bodyPr/>
          <a:lstStyle/>
          <a:p>
            <a:r>
              <a:rPr lang="zh-CN" altLang="en-US" dirty="0"/>
              <a:t>场景：</a:t>
            </a:r>
            <a:r>
              <a:rPr lang="zh-CN" altLang="zh-CN" dirty="0"/>
              <a:t>公有云计算的深度学习平台</a:t>
            </a:r>
            <a:endParaRPr lang="zh-CN" altLang="en-US" dirty="0"/>
          </a:p>
        </p:txBody>
      </p:sp>
      <p:sp>
        <p:nvSpPr>
          <p:cNvPr id="2" name="标题 1"/>
          <p:cNvSpPr>
            <a:spLocks noGrp="1"/>
          </p:cNvSpPr>
          <p:nvPr>
            <p:ph type="title"/>
          </p:nvPr>
        </p:nvSpPr>
        <p:spPr/>
        <p:txBody>
          <a:bodyPr/>
          <a:lstStyle/>
          <a:p>
            <a:r>
              <a:rPr lang="zh-CN" altLang="en-US" dirty="0"/>
              <a:t>计算虚拟化</a:t>
            </a:r>
          </a:p>
        </p:txBody>
      </p:sp>
      <p:sp>
        <p:nvSpPr>
          <p:cNvPr id="4" name="灯片编号占位符 3"/>
          <p:cNvSpPr>
            <a:spLocks noGrp="1"/>
          </p:cNvSpPr>
          <p:nvPr>
            <p:ph type="sldNum" sz="quarter" idx="12"/>
          </p:nvPr>
        </p:nvSpPr>
        <p:spPr>
          <a:xfrm>
            <a:off x="6553200" y="4907119"/>
            <a:ext cx="2133600" cy="357188"/>
          </a:xfrm>
        </p:spPr>
        <p:txBody>
          <a:bodyPr/>
          <a:lstStyle/>
          <a:p>
            <a:fld id="{D610595F-C1E8-418A-9A6D-E5F6803E45A4}" type="slidenum">
              <a:rPr lang="en-US" altLang="zh-CN" sz="900" smtClean="0"/>
              <a:t>21</a:t>
            </a:fld>
            <a:endParaRPr lang="zh-CN" altLang="en-US" sz="900"/>
          </a:p>
        </p:txBody>
      </p:sp>
      <p:sp>
        <p:nvSpPr>
          <p:cNvPr id="16" name="剪去同侧角的矩形 15"/>
          <p:cNvSpPr/>
          <p:nvPr/>
        </p:nvSpPr>
        <p:spPr>
          <a:xfrm>
            <a:off x="159355" y="2104816"/>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人工智能</a:t>
            </a:r>
          </a:p>
          <a:p>
            <a:pPr algn="ctr">
              <a:buClrTx/>
              <a:buSzTx/>
              <a:buFontTx/>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AI</a:t>
            </a:r>
          </a:p>
        </p:txBody>
      </p:sp>
      <p:sp>
        <p:nvSpPr>
          <p:cNvPr id="20" name="剪去同侧角的矩形 19"/>
          <p:cNvSpPr/>
          <p:nvPr/>
        </p:nvSpPr>
        <p:spPr>
          <a:xfrm>
            <a:off x="164435" y="3093658"/>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buClrTx/>
              <a:buSzTx/>
              <a:buFontTx/>
            </a:pP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大数据</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Big Data</a:t>
            </a:r>
          </a:p>
        </p:txBody>
      </p:sp>
      <p:sp>
        <p:nvSpPr>
          <p:cNvPr id="21" name="剪去同侧角的矩形 20"/>
          <p:cNvSpPr/>
          <p:nvPr/>
        </p:nvSpPr>
        <p:spPr>
          <a:xfrm>
            <a:off x="133174" y="4040735"/>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云计算</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Cloud Computing</a:t>
            </a:r>
          </a:p>
        </p:txBody>
      </p:sp>
      <p:sp>
        <p:nvSpPr>
          <p:cNvPr id="22" name="下箭头 21"/>
          <p:cNvSpPr/>
          <p:nvPr/>
        </p:nvSpPr>
        <p:spPr>
          <a:xfrm rot="16200000">
            <a:off x="2006600" y="2746375"/>
            <a:ext cx="1220470" cy="1374140"/>
          </a:xfrm>
          <a:prstGeom prst="downArrow">
            <a:avLst>
              <a:gd name="adj1" fmla="val 60617"/>
              <a:gd name="adj2" fmla="val 52027"/>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获取</a:t>
            </a:r>
          </a:p>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深度学习能力</a:t>
            </a:r>
          </a:p>
        </p:txBody>
      </p:sp>
      <p:sp>
        <p:nvSpPr>
          <p:cNvPr id="25" name="圆角矩形 24"/>
          <p:cNvSpPr/>
          <p:nvPr/>
        </p:nvSpPr>
        <p:spPr>
          <a:xfrm>
            <a:off x="3393440" y="2712720"/>
            <a:ext cx="1288415" cy="1344295"/>
          </a:xfrm>
          <a:prstGeom prst="roundRect">
            <a:avLst/>
          </a:prstGeom>
          <a:solidFill>
            <a:srgbClr val="F7860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zh-CN" b="1" dirty="0">
                <a:solidFill>
                  <a:schemeClr val="bg1"/>
                </a:solidFill>
              </a:rPr>
              <a:t>深度学习平台</a:t>
            </a:r>
          </a:p>
        </p:txBody>
      </p:sp>
      <p:sp>
        <p:nvSpPr>
          <p:cNvPr id="26" name="下箭头 25"/>
          <p:cNvSpPr/>
          <p:nvPr/>
        </p:nvSpPr>
        <p:spPr>
          <a:xfrm rot="16200000">
            <a:off x="7554065" y="2921795"/>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共享</a:t>
            </a:r>
          </a:p>
        </p:txBody>
      </p:sp>
      <p:sp>
        <p:nvSpPr>
          <p:cNvPr id="27" name="圆角矩形 26"/>
          <p:cNvSpPr/>
          <p:nvPr/>
        </p:nvSpPr>
        <p:spPr>
          <a:xfrm>
            <a:off x="5879592" y="2682936"/>
            <a:ext cx="1380744" cy="1344168"/>
          </a:xfrm>
          <a:prstGeom prst="roundRect">
            <a:avLst/>
          </a:prstGeom>
          <a:solidFill>
            <a:srgbClr val="C1F0F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dirty="0">
                <a:solidFill>
                  <a:schemeClr val="tx1">
                    <a:lumMod val="50000"/>
                  </a:schemeClr>
                </a:solidFill>
              </a:rPr>
              <a:t>图形显示处理器</a:t>
            </a:r>
          </a:p>
          <a:p>
            <a:pPr algn="ctr"/>
            <a:endParaRPr lang="zh-CN" altLang="zh-CN" b="1" dirty="0">
              <a:solidFill>
                <a:schemeClr val="tx1">
                  <a:lumMod val="50000"/>
                </a:schemeClr>
              </a:solidFill>
            </a:endParaRPr>
          </a:p>
        </p:txBody>
      </p:sp>
      <p:sp>
        <p:nvSpPr>
          <p:cNvPr id="28" name="下箭头 27"/>
          <p:cNvSpPr/>
          <p:nvPr/>
        </p:nvSpPr>
        <p:spPr>
          <a:xfrm rot="16200000">
            <a:off x="5036416" y="2912651"/>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训练</a:t>
            </a:r>
          </a:p>
        </p:txBody>
      </p:sp>
      <p:pic>
        <p:nvPicPr>
          <p:cNvPr id="345092" name="Picture 4"/>
          <p:cNvPicPr>
            <a:picLocks noChangeAspect="1" noChangeArrowheads="1"/>
          </p:cNvPicPr>
          <p:nvPr/>
        </p:nvPicPr>
        <p:blipFill>
          <a:blip r:embed="rId3" cstate="print">
            <a:clrChange>
              <a:clrFrom>
                <a:srgbClr val="FFFFFF">
                  <a:alpha val="100000"/>
                </a:srgbClr>
              </a:clrFrom>
              <a:clrTo>
                <a:srgbClr val="FFFFFF">
                  <a:alpha val="100000"/>
                  <a:alpha val="0"/>
                </a:srgbClr>
              </a:clrTo>
            </a:clrChange>
          </a:blip>
          <a:srcRect l="13901" r="22926"/>
          <a:stretch>
            <a:fillRect/>
          </a:stretch>
        </p:blipFill>
        <p:spPr bwMode="auto">
          <a:xfrm>
            <a:off x="8382000" y="3105785"/>
            <a:ext cx="551180" cy="654685"/>
          </a:xfrm>
          <a:prstGeom prst="rect">
            <a:avLst/>
          </a:prstGeom>
          <a:noFill/>
          <a:ln w="9525">
            <a:noFill/>
            <a:miter lim="800000"/>
            <a:headEnd/>
            <a:tailEnd/>
          </a:ln>
          <a:effectLst/>
        </p:spPr>
      </p:pic>
      <p:pic>
        <p:nvPicPr>
          <p:cNvPr id="100" name="图片 99"/>
          <p:cNvPicPr/>
          <p:nvPr/>
        </p:nvPicPr>
        <p:blipFill>
          <a:blip r:embed="rId4">
            <a:clrChange>
              <a:clrFrom>
                <a:srgbClr val="FFFFFF">
                  <a:alpha val="100000"/>
                </a:srgbClr>
              </a:clrFrom>
              <a:clrTo>
                <a:srgbClr val="FFFFFF">
                  <a:alpha val="100000"/>
                  <a:alpha val="0"/>
                </a:srgbClr>
              </a:clrTo>
            </a:clrChange>
          </a:blip>
          <a:stretch>
            <a:fillRect/>
          </a:stretch>
        </p:blipFill>
        <p:spPr>
          <a:xfrm>
            <a:off x="6238875" y="3479165"/>
            <a:ext cx="702310" cy="5080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t>CPU</a:t>
            </a:r>
            <a:r>
              <a:rPr lang="zh-CN" altLang="en-US" sz="2000" dirty="0"/>
              <a:t>虚拟化</a:t>
            </a:r>
            <a:endParaRPr lang="en-US" altLang="zh-CN" sz="2000" dirty="0"/>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solidFill>
                  <a:srgbClr val="FF0000"/>
                </a:solidFill>
              </a:rPr>
              <a:t>CPU</a:t>
            </a:r>
            <a:r>
              <a:rPr lang="zh-CN" altLang="en-US" sz="2000" dirty="0">
                <a:solidFill>
                  <a:srgbClr val="FF0000"/>
                </a:solidFill>
              </a:rPr>
              <a:t>虚拟化</a:t>
            </a:r>
            <a:endParaRPr lang="en-US" altLang="zh-CN" sz="2000" dirty="0">
              <a:solidFill>
                <a:srgbClr val="FF0000"/>
              </a:solidFill>
            </a:endParaRPr>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85800" y="1885950"/>
            <a:ext cx="6553200" cy="1033360"/>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的虚拟化技术可以单</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模拟多</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并行，允许一个平台同时运行多个操作系统，并且应用程序都可以在相互独立的空间内运行而互不影响，从而显著提高计算机的工作效率。</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685800" y="1486705"/>
            <a:ext cx="6553200" cy="412934"/>
            <a:chOff x="1062037" y="1240554"/>
            <a:chExt cx="8470241"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346416"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a:t>
              </a:r>
              <a:r>
                <a:rPr lang="en-US" altLang="zh-CN" kern="0" spc="225" dirty="0">
                  <a:solidFill>
                    <a:schemeClr val="bg1"/>
                  </a:solidFill>
                  <a:latin typeface="微软雅黑" panose="020B0503020204020204" pitchFamily="34" charset="-122"/>
                  <a:ea typeface="微软雅黑" panose="020B0503020204020204" pitchFamily="34" charset="-122"/>
                </a:rPr>
                <a:t>CPU</a:t>
              </a:r>
              <a:r>
                <a:rPr lang="zh-CN" altLang="en-US" kern="0" spc="225" dirty="0">
                  <a:solidFill>
                    <a:schemeClr val="bg1"/>
                  </a:solidFill>
                  <a:latin typeface="微软雅黑" panose="020B0503020204020204" pitchFamily="34" charset="-122"/>
                  <a:ea typeface="微软雅黑" panose="020B0503020204020204" pitchFamily="34" charset="-122"/>
                </a:rPr>
                <a:t>虚拟化技术</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95800" y="22909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9">
            <a:extLst>
              <a:ext uri="{FF2B5EF4-FFF2-40B4-BE49-F238E27FC236}">
                <a16:creationId xmlns:a16="http://schemas.microsoft.com/office/drawing/2014/main" id="{72ED85D5-9315-EDB0-D8DE-82EA1194845F}"/>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113141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33400" y="1545980"/>
            <a:ext cx="5715000" cy="2892458"/>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主要采用优先级压缩技术</a:t>
            </a:r>
            <a:r>
              <a:rPr lang="en-US" altLang="zh-CN" sz="1400" dirty="0">
                <a:latin typeface="微软雅黑" panose="020B0503020204020204" pitchFamily="34" charset="-122"/>
                <a:ea typeface="微软雅黑" panose="020B0503020204020204" pitchFamily="34" charset="-122"/>
                <a:cs typeface="Carlito"/>
              </a:rPr>
              <a:t>(Ring Compression)</a:t>
            </a:r>
            <a:r>
              <a:rPr lang="zh-CN" altLang="en-US" sz="1400" dirty="0">
                <a:latin typeface="微软雅黑" panose="020B0503020204020204" pitchFamily="34" charset="-122"/>
                <a:ea typeface="微软雅黑" panose="020B0503020204020204" pitchFamily="34" charset="-122"/>
                <a:cs typeface="Carlito"/>
              </a:rPr>
              <a:t>和二进制代码翻译技术</a:t>
            </a:r>
            <a:r>
              <a:rPr lang="en-US" altLang="zh-CN" sz="1400" dirty="0">
                <a:latin typeface="微软雅黑" panose="020B0503020204020204" pitchFamily="34" charset="-122"/>
                <a:ea typeface="微软雅黑" panose="020B0503020204020204" pitchFamily="34" charset="-122"/>
                <a:cs typeface="Carlito"/>
              </a:rPr>
              <a:t>Binary Translation) </a:t>
            </a:r>
            <a:r>
              <a:rPr lang="zh-CN" altLang="en-US" sz="1400" dirty="0">
                <a:latin typeface="微软雅黑" panose="020B0503020204020204" pitchFamily="34" charset="-122"/>
                <a:ea typeface="微软雅黑" panose="020B0503020204020204" pitchFamily="34" charset="-122"/>
                <a:cs typeface="Carlito"/>
              </a:rPr>
              <a:t>。优先级压缩技术让</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Guest</a:t>
            </a:r>
            <a:r>
              <a:rPr lang="zh-CN" altLang="en-US" sz="1400" dirty="0">
                <a:latin typeface="微软雅黑" panose="020B0503020204020204" pitchFamily="34" charset="-122"/>
                <a:ea typeface="微软雅黑" panose="020B0503020204020204" pitchFamily="34" charset="-122"/>
                <a:cs typeface="Carlito"/>
              </a:rPr>
              <a:t>运行在不同的特权级下。</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对</a:t>
            </a:r>
            <a:r>
              <a:rPr lang="en-US" altLang="zh-CN" sz="1400" dirty="0">
                <a:latin typeface="微软雅黑" panose="020B0503020204020204" pitchFamily="34" charset="-122"/>
                <a:ea typeface="微软雅黑" panose="020B0503020204020204" pitchFamily="34" charset="-122"/>
                <a:cs typeface="Carlito"/>
              </a:rPr>
              <a:t>X86</a:t>
            </a:r>
            <a:r>
              <a:rPr lang="zh-CN" altLang="en-US" sz="1400" dirty="0">
                <a:latin typeface="微软雅黑" panose="020B0503020204020204" pitchFamily="34" charset="-122"/>
                <a:ea typeface="微软雅黑" panose="020B0503020204020204" pitchFamily="34" charset="-122"/>
                <a:cs typeface="Carlito"/>
              </a:rPr>
              <a:t>架构而言，即</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运行在最高特权级别</a:t>
            </a:r>
            <a:r>
              <a:rPr lang="en-US" altLang="zh-CN" sz="1400" dirty="0">
                <a:latin typeface="微软雅黑" panose="020B0503020204020204" pitchFamily="34" charset="-122"/>
                <a:ea typeface="微软雅黑" panose="020B0503020204020204" pitchFamily="34" charset="-122"/>
                <a:cs typeface="Carlito"/>
              </a:rPr>
              <a:t>Ring 0</a:t>
            </a:r>
            <a:r>
              <a:rPr lang="zh-CN" altLang="en-US" sz="1400" dirty="0">
                <a:latin typeface="微软雅黑" panose="020B0503020204020204" pitchFamily="34" charset="-122"/>
                <a:ea typeface="微软雅黑" panose="020B0503020204020204" pitchFamily="34" charset="-122"/>
                <a:cs typeface="Carlito"/>
              </a:rPr>
              <a:t>下，</a:t>
            </a:r>
            <a:r>
              <a:rPr lang="en-US" altLang="zh-CN" sz="1400" dirty="0">
                <a:latin typeface="微软雅黑" panose="020B0503020204020204" pitchFamily="34" charset="-122"/>
                <a:ea typeface="微软雅黑" panose="020B0503020204020204" pitchFamily="34" charset="-122"/>
                <a:cs typeface="Carlito"/>
              </a:rPr>
              <a:t> Guest OS</a:t>
            </a:r>
            <a:r>
              <a:rPr lang="zh-CN" altLang="en-US" sz="1400" dirty="0">
                <a:latin typeface="微软雅黑" panose="020B0503020204020204" pitchFamily="34" charset="-122"/>
                <a:ea typeface="微软雅黑" panose="020B0503020204020204" pitchFamily="34" charset="-122"/>
                <a:cs typeface="Carlito"/>
              </a:rPr>
              <a:t>运行在</a:t>
            </a:r>
            <a:r>
              <a:rPr lang="en-US" altLang="zh-CN" sz="1400" dirty="0">
                <a:latin typeface="微软雅黑" panose="020B0503020204020204" pitchFamily="34" charset="-122"/>
                <a:ea typeface="微软雅黑" panose="020B0503020204020204" pitchFamily="34" charset="-122"/>
                <a:cs typeface="Carlito"/>
              </a:rPr>
              <a:t>Ring 1</a:t>
            </a:r>
            <a:r>
              <a:rPr lang="zh-CN" altLang="en-US" sz="1400" dirty="0">
                <a:latin typeface="微软雅黑" panose="020B0503020204020204" pitchFamily="34" charset="-122"/>
                <a:ea typeface="微软雅黑" panose="020B0503020204020204" pitchFamily="34" charset="-122"/>
                <a:cs typeface="Carlito"/>
              </a:rPr>
              <a:t>下，用户应用运行在</a:t>
            </a:r>
            <a:r>
              <a:rPr lang="en-US" altLang="zh-CN" sz="1400" dirty="0">
                <a:latin typeface="微软雅黑" panose="020B0503020204020204" pitchFamily="34" charset="-122"/>
                <a:ea typeface="微软雅黑" panose="020B0503020204020204" pitchFamily="34" charset="-122"/>
                <a:cs typeface="Carlito"/>
              </a:rPr>
              <a:t>Ring 3</a:t>
            </a:r>
            <a:r>
              <a:rPr lang="zh-CN" altLang="en-US" sz="1400" dirty="0">
                <a:latin typeface="微软雅黑" panose="020B0503020204020204" pitchFamily="34" charset="-122"/>
                <a:ea typeface="微软雅黑" panose="020B0503020204020204" pitchFamily="34" charset="-122"/>
                <a:cs typeface="Carlito"/>
              </a:rPr>
              <a:t>下。因此</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的核心指令无法直接下达。</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到计算机系统硬件执行，而是需要经过</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的捕获和模拟执行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部分难以虚拟化的指令需要通过</a:t>
            </a:r>
            <a:r>
              <a:rPr lang="en-US" altLang="zh-CN" sz="1400" dirty="0">
                <a:latin typeface="微软雅黑" panose="020B0503020204020204" pitchFamily="34" charset="-122"/>
                <a:ea typeface="微软雅黑" panose="020B0503020204020204" pitchFamily="34" charset="-122"/>
                <a:cs typeface="Carlito"/>
              </a:rPr>
              <a:t>Binary Translation</a:t>
            </a:r>
            <a:r>
              <a:rPr lang="zh-CN" altLang="en-US" sz="1400" dirty="0">
                <a:latin typeface="微软雅黑" panose="020B0503020204020204" pitchFamily="34" charset="-122"/>
                <a:ea typeface="微软雅黑" panose="020B0503020204020204" pitchFamily="34" charset="-122"/>
                <a:cs typeface="Carlito"/>
              </a:rPr>
              <a:t>技术进行转换</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533400" y="114673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3.1 CPU</a:t>
              </a:r>
              <a:r>
                <a:rPr lang="zh-CN" altLang="en-US" kern="0" spc="225" dirty="0">
                  <a:solidFill>
                    <a:schemeClr val="bg1"/>
                  </a:solidFill>
                  <a:latin typeface="微软雅黑" panose="020B0503020204020204" pitchFamily="34" charset="-122"/>
                  <a:ea typeface="微软雅黑" panose="020B0503020204020204" pitchFamily="34" charset="-122"/>
                </a:rPr>
                <a:t>全虚拟化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25</a:t>
            </a:fld>
            <a:endParaRPr lang="zh-CN" altLang="en-US"/>
          </a:p>
        </p:txBody>
      </p:sp>
      <p:sp>
        <p:nvSpPr>
          <p:cNvPr id="8" name="标题 7">
            <a:extLst>
              <a:ext uri="{FF2B5EF4-FFF2-40B4-BE49-F238E27FC236}">
                <a16:creationId xmlns:a16="http://schemas.microsoft.com/office/drawing/2014/main" id="{03D1C3BF-6FCA-3169-287C-CA394F6256DE}"/>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grpSp>
        <p:nvGrpSpPr>
          <p:cNvPr id="3" name="组合 2"/>
          <p:cNvGrpSpPr/>
          <p:nvPr/>
        </p:nvGrpSpPr>
        <p:grpSpPr>
          <a:xfrm>
            <a:off x="6096000" y="1387793"/>
            <a:ext cx="3000375" cy="3622542"/>
            <a:chOff x="6172200" y="1387793"/>
            <a:chExt cx="3000375" cy="3622542"/>
          </a:xfrm>
        </p:grpSpPr>
        <p:pic>
          <p:nvPicPr>
            <p:cNvPr id="9" name="图片 8" descr="图示&#10;&#10;描述已自动生成">
              <a:extLst>
                <a:ext uri="{FF2B5EF4-FFF2-40B4-BE49-F238E27FC236}">
                  <a16:creationId xmlns:a16="http://schemas.microsoft.com/office/drawing/2014/main" id="{CDD0B35E-EAE1-41E2-BFCC-F529F715243B}"/>
                </a:ext>
              </a:extLst>
            </p:cNvPr>
            <p:cNvPicPr>
              <a:picLocks noChangeAspect="1"/>
            </p:cNvPicPr>
            <p:nvPr/>
          </p:nvPicPr>
          <p:blipFill>
            <a:blip r:embed="rId3"/>
            <a:stretch>
              <a:fillRect/>
            </a:stretch>
          </p:blipFill>
          <p:spPr>
            <a:xfrm>
              <a:off x="6514872" y="2876550"/>
              <a:ext cx="2629128" cy="2133785"/>
            </a:xfrm>
            <a:prstGeom prst="rect">
              <a:avLst/>
            </a:prstGeom>
          </p:spPr>
        </p:pic>
        <p:pic>
          <p:nvPicPr>
            <p:cNvPr id="1026" name="Picture 2" descr="https://bbs-img.huaweicloud.com/data/attachment/forum/202009/22/23034159pmlfhjeglhdbm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387793"/>
              <a:ext cx="3000375" cy="13906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5947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62000" y="1599395"/>
            <a:ext cx="6477000" cy="135652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主要采用</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技术。</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的部分代码被改变，从而使</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会将和特权指令相关的操作都转换为发给</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err="1">
                <a:latin typeface="微软雅黑" panose="020B0503020204020204" pitchFamily="34" charset="-122"/>
                <a:ea typeface="微软雅黑" panose="020B0503020204020204" pitchFamily="34" charset="-122"/>
                <a:cs typeface="Carlito"/>
              </a:rPr>
              <a:t>Hypercall</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超级调用</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，由</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继续进行处理。而</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支持的批处理和异步这两种优化方式，使得通过</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能得到近似于物理机的速度。</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762000" y="1200150"/>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3.2 CPU</a:t>
              </a:r>
              <a:r>
                <a:rPr lang="zh-CN" altLang="en-US" kern="0" spc="225" dirty="0">
                  <a:solidFill>
                    <a:schemeClr val="bg1"/>
                  </a:solidFill>
                  <a:latin typeface="微软雅黑" panose="020B0503020204020204" pitchFamily="34" charset="-122"/>
                  <a:ea typeface="微软雅黑" panose="020B0503020204020204" pitchFamily="34" charset="-122"/>
                </a:rPr>
                <a:t>半虚拟化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19600" y="243759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9">
            <a:extLst>
              <a:ext uri="{FF2B5EF4-FFF2-40B4-BE49-F238E27FC236}">
                <a16:creationId xmlns:a16="http://schemas.microsoft.com/office/drawing/2014/main" id="{5943B0B0-3118-D165-3BEF-2644911FDCEF}"/>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grpSp>
        <p:nvGrpSpPr>
          <p:cNvPr id="9" name="组合 8"/>
          <p:cNvGrpSpPr/>
          <p:nvPr/>
        </p:nvGrpSpPr>
        <p:grpSpPr>
          <a:xfrm>
            <a:off x="857800" y="3065587"/>
            <a:ext cx="6501140" cy="2001217"/>
            <a:chOff x="857800" y="3065587"/>
            <a:chExt cx="6501140" cy="2001217"/>
          </a:xfrm>
        </p:grpSpPr>
        <p:pic>
          <p:nvPicPr>
            <p:cNvPr id="8" name="图片 7" descr="图示&#10;&#10;描述已自动生成">
              <a:extLst>
                <a:ext uri="{FF2B5EF4-FFF2-40B4-BE49-F238E27FC236}">
                  <a16:creationId xmlns:a16="http://schemas.microsoft.com/office/drawing/2014/main" id="{B8C7F298-F2BA-4FBE-9E0A-0266A87F9CC9}"/>
                </a:ext>
              </a:extLst>
            </p:cNvPr>
            <p:cNvPicPr>
              <a:picLocks noChangeAspect="1"/>
            </p:cNvPicPr>
            <p:nvPr/>
          </p:nvPicPr>
          <p:blipFill>
            <a:blip r:embed="rId3"/>
            <a:stretch>
              <a:fillRect/>
            </a:stretch>
          </p:blipFill>
          <p:spPr>
            <a:xfrm>
              <a:off x="4648200" y="3065587"/>
              <a:ext cx="2710740" cy="2001217"/>
            </a:xfrm>
            <a:prstGeom prst="rect">
              <a:avLst/>
            </a:prstGeom>
          </p:spPr>
        </p:pic>
        <p:pic>
          <p:nvPicPr>
            <p:cNvPr id="2050" name="Picture 2" descr="https://bbs-img.huaweicloud.com/data/attachment/forum/202009/22/230720fuch70asmcs0bzc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00" y="3344016"/>
              <a:ext cx="3000375" cy="13906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280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33400" y="1428750"/>
            <a:ext cx="4953000" cy="2364109"/>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目前主要有</a:t>
            </a:r>
            <a:r>
              <a:rPr lang="en-US" altLang="zh-CN" sz="1400" dirty="0">
                <a:latin typeface="微软雅黑" panose="020B0503020204020204" pitchFamily="34" charset="-122"/>
                <a:ea typeface="微软雅黑" panose="020B0503020204020204" pitchFamily="34" charset="-122"/>
                <a:cs typeface="Carlito"/>
              </a:rPr>
              <a:t>Intel</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a:latin typeface="微软雅黑" panose="020B0503020204020204" pitchFamily="34" charset="-122"/>
                <a:ea typeface="微软雅黑" panose="020B0503020204020204" pitchFamily="34" charset="-122"/>
                <a:cs typeface="Carlito"/>
              </a:rPr>
              <a:t>VT-x</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AMD</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a:latin typeface="微软雅黑" panose="020B0503020204020204" pitchFamily="34" charset="-122"/>
                <a:ea typeface="微软雅黑" panose="020B0503020204020204" pitchFamily="34" charset="-122"/>
                <a:cs typeface="Carlito"/>
              </a:rPr>
              <a:t>AMD-V</a:t>
            </a:r>
            <a:r>
              <a:rPr lang="zh-CN" altLang="en-US" sz="1400" dirty="0">
                <a:latin typeface="微软雅黑" panose="020B0503020204020204" pitchFamily="34" charset="-122"/>
                <a:ea typeface="微软雅黑" panose="020B0503020204020204" pitchFamily="34" charset="-122"/>
                <a:cs typeface="Carlito"/>
              </a:rPr>
              <a:t>这两种技术。其核心思想都是通过引入新的指令和运行模式</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使</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分别运行在不同模式</a:t>
            </a:r>
            <a:r>
              <a:rPr lang="en-US" altLang="zh-CN" sz="1400" dirty="0">
                <a:latin typeface="微软雅黑" panose="020B0503020204020204" pitchFamily="34" charset="-122"/>
                <a:ea typeface="微软雅黑" panose="020B0503020204020204" pitchFamily="34" charset="-122"/>
                <a:cs typeface="Carlito"/>
              </a:rPr>
              <a:t>(ROOT</a:t>
            </a:r>
            <a:r>
              <a:rPr lang="zh-CN" altLang="en-US" sz="1400" dirty="0">
                <a:latin typeface="微软雅黑" panose="020B0503020204020204" pitchFamily="34" charset="-122"/>
                <a:ea typeface="微软雅黑" panose="020B0503020204020204" pitchFamily="34" charset="-122"/>
                <a:cs typeface="Carlito"/>
              </a:rPr>
              <a:t>模式和非</a:t>
            </a:r>
            <a:r>
              <a:rPr lang="en-US" altLang="zh-CN" sz="1400" dirty="0">
                <a:latin typeface="微软雅黑" panose="020B0503020204020204" pitchFamily="34" charset="-122"/>
                <a:ea typeface="微软雅黑" panose="020B0503020204020204" pitchFamily="34" charset="-122"/>
                <a:cs typeface="Carlito"/>
              </a:rPr>
              <a:t>ROOT</a:t>
            </a:r>
            <a:r>
              <a:rPr lang="zh-CN" altLang="en-US" sz="1400" dirty="0">
                <a:latin typeface="微软雅黑" panose="020B0503020204020204" pitchFamily="34" charset="-122"/>
                <a:ea typeface="微软雅黑" panose="020B0503020204020204" pitchFamily="34" charset="-122"/>
                <a:cs typeface="Carlito"/>
              </a:rPr>
              <a:t>模式</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下</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且</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运行在</a:t>
            </a:r>
            <a:r>
              <a:rPr lang="en-US" altLang="zh-CN" sz="1400" dirty="0">
                <a:latin typeface="微软雅黑" panose="020B0503020204020204" pitchFamily="34" charset="-122"/>
                <a:ea typeface="微软雅黑" panose="020B0503020204020204" pitchFamily="34" charset="-122"/>
                <a:cs typeface="Carlito"/>
              </a:rPr>
              <a:t>Ring 0</a:t>
            </a:r>
            <a:r>
              <a:rPr lang="zh-CN" altLang="en-US" sz="1400" dirty="0">
                <a:latin typeface="微软雅黑" panose="020B0503020204020204" pitchFamily="34" charset="-122"/>
                <a:ea typeface="微软雅黑" panose="020B0503020204020204" pitchFamily="34" charset="-122"/>
                <a:cs typeface="Carlito"/>
              </a:rPr>
              <a:t>下。通常情况下</a:t>
            </a:r>
            <a:r>
              <a:rPr lang="en-US" altLang="zh-CN" sz="1400" dirty="0">
                <a:latin typeface="微软雅黑" panose="020B0503020204020204" pitchFamily="34" charset="-122"/>
                <a:ea typeface="微软雅黑" panose="020B0503020204020204" pitchFamily="34" charset="-122"/>
                <a:cs typeface="Carlito"/>
              </a:rPr>
              <a:t>, Guest OS</a:t>
            </a:r>
            <a:r>
              <a:rPr lang="zh-CN" altLang="en-US" sz="1400" dirty="0">
                <a:latin typeface="微软雅黑" panose="020B0503020204020204" pitchFamily="34" charset="-122"/>
                <a:ea typeface="微软雅黑" panose="020B0503020204020204" pitchFamily="34" charset="-122"/>
                <a:cs typeface="Carlito"/>
              </a:rPr>
              <a:t>的核心指令可以直接下达到计算机系统硬件执行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而不需要经过</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当</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执行到特殊指令的时候</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系统会切换到</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让</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来处理特殊指令。</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533400" y="10295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3.3 CPU</a:t>
              </a:r>
              <a:r>
                <a:rPr lang="zh-CN" altLang="en-US" kern="0" spc="225" dirty="0">
                  <a:solidFill>
                    <a:schemeClr val="bg1"/>
                  </a:solidFill>
                  <a:latin typeface="微软雅黑" panose="020B0503020204020204" pitchFamily="34" charset="-122"/>
                  <a:ea typeface="微软雅黑" panose="020B0503020204020204" pitchFamily="34" charset="-122"/>
                </a:rPr>
                <a:t>硬件辅助虚拟化技术</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191000" y="2266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descr="图示&#10;&#10;描述已自动生成">
            <a:extLst>
              <a:ext uri="{FF2B5EF4-FFF2-40B4-BE49-F238E27FC236}">
                <a16:creationId xmlns:a16="http://schemas.microsoft.com/office/drawing/2014/main" id="{2B6727C7-75A3-44DD-9F48-E3C72A28F3A3}"/>
              </a:ext>
            </a:extLst>
          </p:cNvPr>
          <p:cNvPicPr>
            <a:picLocks noChangeAspect="1"/>
          </p:cNvPicPr>
          <p:nvPr/>
        </p:nvPicPr>
        <p:blipFill>
          <a:blip r:embed="rId3"/>
          <a:stretch>
            <a:fillRect/>
          </a:stretch>
        </p:blipFill>
        <p:spPr>
          <a:xfrm>
            <a:off x="5600472" y="1457985"/>
            <a:ext cx="3086328" cy="2334874"/>
          </a:xfrm>
          <a:prstGeom prst="rect">
            <a:avLst/>
          </a:prstGeom>
        </p:spPr>
      </p:pic>
      <p:sp>
        <p:nvSpPr>
          <p:cNvPr id="8" name="标题 7">
            <a:extLst>
              <a:ext uri="{FF2B5EF4-FFF2-40B4-BE49-F238E27FC236}">
                <a16:creationId xmlns:a16="http://schemas.microsoft.com/office/drawing/2014/main" id="{DF1F1CCC-EC2A-2033-3A66-F5D5B13B003D}"/>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3014833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10000"/>
          </a:bodyPr>
          <a:lstStyle/>
          <a:p>
            <a:r>
              <a:rPr lang="zh-CN" altLang="en-US" sz="2400" dirty="0"/>
              <a:t>本质：</a:t>
            </a:r>
            <a:endParaRPr lang="en-US" altLang="zh-CN" sz="2400" dirty="0"/>
          </a:p>
          <a:p>
            <a:pPr>
              <a:buNone/>
            </a:pPr>
            <a:r>
              <a:rPr lang="en-US" altLang="zh-CN" sz="1800" dirty="0"/>
              <a:t>     </a:t>
            </a:r>
            <a:r>
              <a:rPr lang="zh-CN" altLang="zh-CN" sz="1800" dirty="0"/>
              <a:t>一个虚拟机本质上就是一个进程</a:t>
            </a:r>
            <a:r>
              <a:rPr lang="zh-CN" altLang="en-US" sz="1800" dirty="0"/>
              <a:t>。</a:t>
            </a:r>
            <a:endParaRPr lang="en-US" altLang="zh-CN" sz="1800" dirty="0"/>
          </a:p>
          <a:p>
            <a:r>
              <a:rPr lang="zh-CN" altLang="en-US" sz="2400" dirty="0"/>
              <a:t>相关概念：</a:t>
            </a:r>
            <a:r>
              <a:rPr lang="en-US" altLang="zh-CN" sz="2400" dirty="0"/>
              <a:t>x86</a:t>
            </a:r>
            <a:r>
              <a:rPr lang="zh-CN" altLang="zh-CN" sz="2400" dirty="0"/>
              <a:t>处理器</a:t>
            </a:r>
            <a:r>
              <a:rPr lang="zh-CN" altLang="en-US" sz="2400" dirty="0"/>
              <a:t>的</a:t>
            </a:r>
            <a:r>
              <a:rPr lang="en-US" altLang="zh-CN" sz="2400" dirty="0"/>
              <a:t>Ring</a:t>
            </a:r>
            <a:r>
              <a:rPr lang="zh-CN" altLang="en-US" sz="2400" dirty="0"/>
              <a:t>级别：</a:t>
            </a:r>
            <a:endParaRPr lang="en-US" altLang="zh-CN" sz="2400" dirty="0"/>
          </a:p>
          <a:p>
            <a:pPr>
              <a:buNone/>
            </a:pPr>
            <a:r>
              <a:rPr lang="en-US" altLang="zh-CN" sz="1800" dirty="0"/>
              <a:t>    x86</a:t>
            </a:r>
            <a:r>
              <a:rPr lang="zh-CN" altLang="en-US" sz="1800" dirty="0"/>
              <a:t>处理器</a:t>
            </a:r>
            <a:r>
              <a:rPr lang="zh-CN" altLang="zh-CN" sz="1800" dirty="0"/>
              <a:t>级别共分</a:t>
            </a:r>
            <a:r>
              <a:rPr lang="en-US" altLang="zh-CN" sz="1800" dirty="0"/>
              <a:t>4</a:t>
            </a:r>
            <a:r>
              <a:rPr lang="zh-CN" altLang="zh-CN" sz="1800" dirty="0"/>
              <a:t>层，</a:t>
            </a:r>
            <a:r>
              <a:rPr lang="en-US" altLang="zh-CN" sz="1800" dirty="0"/>
              <a:t>RING0,RING1,RING2,RING3</a:t>
            </a:r>
            <a:r>
              <a:rPr lang="zh-CN" altLang="zh-CN" sz="1800" dirty="0"/>
              <a:t>。</a:t>
            </a:r>
            <a:r>
              <a:rPr lang="en-US" altLang="zh-CN" sz="1800" dirty="0"/>
              <a:t>Windows</a:t>
            </a:r>
            <a:r>
              <a:rPr lang="zh-CN" altLang="zh-CN" sz="1800" dirty="0"/>
              <a:t>只使用其中的两个级别</a:t>
            </a:r>
            <a:r>
              <a:rPr lang="en-US" altLang="zh-CN" sz="1800" dirty="0"/>
              <a:t>RING0</a:t>
            </a:r>
            <a:r>
              <a:rPr lang="zh-CN" altLang="zh-CN" sz="1800" dirty="0"/>
              <a:t>和</a:t>
            </a:r>
            <a:r>
              <a:rPr lang="en-US" altLang="zh-CN" sz="1800" dirty="0"/>
              <a:t>RING3</a:t>
            </a:r>
            <a:r>
              <a:rPr lang="zh-CN" altLang="zh-CN" sz="1800" dirty="0"/>
              <a:t>。</a:t>
            </a:r>
            <a:r>
              <a:rPr lang="en-US" altLang="zh-CN" sz="1800" dirty="0"/>
              <a:t>RING0</a:t>
            </a:r>
            <a:r>
              <a:rPr lang="zh-CN" altLang="zh-CN" sz="1800" dirty="0"/>
              <a:t>层拥有最高的权限，</a:t>
            </a:r>
            <a:r>
              <a:rPr lang="en-US" altLang="zh-CN" sz="1800" dirty="0"/>
              <a:t>RING3</a:t>
            </a:r>
            <a:r>
              <a:rPr lang="zh-CN" altLang="zh-CN" sz="1800" dirty="0"/>
              <a:t>层拥有最低的权限</a:t>
            </a:r>
            <a:r>
              <a:rPr lang="zh-CN" altLang="en-US" sz="1800" dirty="0"/>
              <a:t>。</a:t>
            </a:r>
            <a:endParaRPr lang="en-US" altLang="zh-CN" sz="1800" dirty="0"/>
          </a:p>
          <a:p>
            <a:r>
              <a:rPr lang="en-US" altLang="zh-CN" sz="2400" dirty="0"/>
              <a:t>CPU</a:t>
            </a:r>
            <a:r>
              <a:rPr lang="zh-CN" altLang="en-US" sz="2400" dirty="0"/>
              <a:t>虚拟化：</a:t>
            </a:r>
            <a:endParaRPr lang="en-US" altLang="zh-CN" sz="2400" dirty="0"/>
          </a:p>
          <a:p>
            <a:pPr>
              <a:buNone/>
            </a:pPr>
            <a:r>
              <a:rPr lang="en-US" altLang="zh-CN" sz="1800" dirty="0"/>
              <a:t>    </a:t>
            </a:r>
            <a:r>
              <a:rPr lang="zh-CN" altLang="zh-CN" sz="1800" dirty="0"/>
              <a:t>宿主机运行在根模式</a:t>
            </a:r>
            <a:r>
              <a:rPr lang="en-US" altLang="zh-CN" sz="1800" dirty="0"/>
              <a:t>(root)</a:t>
            </a:r>
            <a:r>
              <a:rPr lang="zh-CN" altLang="zh-CN" sz="1800" dirty="0"/>
              <a:t>下，宿主机的内核处于</a:t>
            </a:r>
            <a:r>
              <a:rPr lang="en-US" altLang="zh-CN" sz="1800" dirty="0"/>
              <a:t>Ring0</a:t>
            </a:r>
            <a:r>
              <a:rPr lang="zh-CN" altLang="zh-CN" sz="1800" dirty="0"/>
              <a:t>，用户态程序处于</a:t>
            </a:r>
            <a:r>
              <a:rPr lang="en-US" altLang="zh-CN" sz="1800" dirty="0"/>
              <a:t>Ring3</a:t>
            </a:r>
            <a:r>
              <a:rPr lang="zh-CN" altLang="en-US" sz="1800" dirty="0"/>
              <a:t>；</a:t>
            </a:r>
            <a:r>
              <a:rPr lang="en-US" altLang="zh-CN" sz="1800" dirty="0"/>
              <a:t>Guest OS</a:t>
            </a:r>
            <a:r>
              <a:rPr lang="zh-CN" altLang="zh-CN" sz="1800" dirty="0"/>
              <a:t>运行在非根模式，</a:t>
            </a:r>
            <a:r>
              <a:rPr lang="en-US" altLang="zh-CN" sz="1800" dirty="0"/>
              <a:t>Guest OS</a:t>
            </a:r>
            <a:r>
              <a:rPr lang="zh-CN" altLang="zh-CN" sz="1800" dirty="0"/>
              <a:t>的内核运行在</a:t>
            </a:r>
            <a:r>
              <a:rPr lang="en-US" altLang="zh-CN" sz="1800" dirty="0"/>
              <a:t>Ring0</a:t>
            </a:r>
            <a:r>
              <a:rPr lang="zh-CN" altLang="zh-CN" sz="1800" dirty="0"/>
              <a:t>，用户态程序运行在</a:t>
            </a:r>
            <a:r>
              <a:rPr lang="en-US" altLang="zh-CN" sz="1800" dirty="0"/>
              <a:t>Ring3</a:t>
            </a:r>
            <a:r>
              <a:rPr lang="zh-CN" altLang="zh-CN" sz="1800" dirty="0"/>
              <a:t>。</a:t>
            </a:r>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preview">
            <a:extLst>
              <a:ext uri="{FF2B5EF4-FFF2-40B4-BE49-F238E27FC236}">
                <a16:creationId xmlns:a16="http://schemas.microsoft.com/office/drawing/2014/main" id="{1FC741D1-1417-49BA-BB28-7D97840490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48" b="96952" l="2130" r="99167">
                        <a14:foregroundMark x1="3148" y1="36575" x2="3148" y2="36575"/>
                        <a14:foregroundMark x1="12407" y1="18868" x2="12407" y2="18868"/>
                        <a14:foregroundMark x1="26111" y1="16836" x2="26111" y2="16836"/>
                        <a14:foregroundMark x1="32685" y1="6386" x2="32685" y2="6386"/>
                        <a14:foregroundMark x1="23519" y1="16546" x2="23519" y2="16546"/>
                        <a14:foregroundMark x1="19537" y1="17562" x2="19537" y2="17562"/>
                        <a14:foregroundMark x1="18148" y1="15820" x2="18148" y2="15820"/>
                        <a14:foregroundMark x1="17500" y1="12192" x2="17500" y2="12192"/>
                        <a14:foregroundMark x1="15648" y1="11466" x2="15648" y2="11466"/>
                        <a14:foregroundMark x1="11574" y1="19013" x2="11574" y2="19013"/>
                        <a14:foregroundMark x1="10278" y1="31060" x2="10185" y2="32366"/>
                        <a14:foregroundMark x1="10556" y1="64441" x2="10556" y2="65602"/>
                        <a14:foregroundMark x1="22222" y1="86212" x2="28889" y2="71263"/>
                        <a14:foregroundMark x1="28889" y1="71263" x2="39815" y2="59361"/>
                        <a14:foregroundMark x1="9722" y1="12046" x2="82315" y2="3193"/>
                        <a14:foregroundMark x1="96111" y1="13788" x2="72037" y2="80552"/>
                        <a14:foregroundMark x1="72037" y1="80552" x2="70093" y2="84035"/>
                        <a14:foregroundMark x1="90926" y1="79100" x2="62685" y2="80116"/>
                        <a14:foregroundMark x1="29074" y1="97097" x2="39259" y2="97242"/>
                        <a14:foregroundMark x1="39259" y1="97242" x2="47685" y2="96807"/>
                        <a14:foregroundMark x1="99259" y1="31205" x2="98426" y2="51524"/>
                        <a14:foregroundMark x1="58241" y1="59797" x2="8704" y2="59507"/>
                        <a14:foregroundMark x1="8704" y1="59507" x2="7407" y2="57475"/>
                        <a14:foregroundMark x1="93889" y1="79100" x2="96296" y2="70537"/>
                        <a14:foregroundMark x1="96296" y1="70537" x2="87315" y2="78955"/>
                        <a14:foregroundMark x1="87315" y1="78955" x2="87037" y2="78520"/>
                        <a14:foregroundMark x1="98981" y1="77213" x2="96574" y2="76778"/>
                        <a14:foregroundMark x1="30741" y1="49057" x2="30741" y2="49057"/>
                        <a14:foregroundMark x1="46852" y1="55298" x2="2130" y2="51089"/>
                        <a14:foregroundMark x1="2130" y1="51089" x2="40556" y2="39042"/>
                        <a14:foregroundMark x1="40556" y1="39042" x2="61852" y2="48911"/>
                        <a14:foregroundMark x1="61852" y1="48911" x2="20185" y2="59071"/>
                        <a14:backgroundMark x1="87870" y1="94340" x2="87870" y2="94340"/>
                        <a14:backgroundMark x1="85000" y1="92743" x2="85000" y2="92743"/>
                        <a14:backgroundMark x1="78519" y1="96807" x2="71481" y2="95501"/>
                        <a14:backgroundMark x1="71481" y1="95501" x2="84815" y2="84470"/>
                        <a14:backgroundMark x1="84815" y1="84470" x2="94074" y2="84325"/>
                        <a14:backgroundMark x1="94074" y1="84325" x2="98426" y2="90566"/>
                        <a14:backgroundMark x1="98426" y1="90566" x2="89352" y2="97242"/>
                        <a14:backgroundMark x1="89352" y1="97242" x2="76574" y2="97678"/>
                        <a14:backgroundMark x1="74815" y1="98113" x2="93889" y2="88534"/>
                        <a14:backgroundMark x1="93889" y1="88534" x2="85000" y2="98694"/>
                        <a14:backgroundMark x1="85000" y1="98694" x2="74722" y2="99419"/>
                        <a14:backgroundMark x1="74722" y1="99419" x2="72315" y2="98258"/>
                        <a14:backgroundMark x1="72407" y1="96081" x2="72130" y2="94920"/>
                        <a14:backgroundMark x1="71667" y1="96081" x2="70648" y2="93469"/>
                        <a14:backgroundMark x1="69722" y1="94920" x2="77778" y2="92598"/>
                        <a14:backgroundMark x1="77778" y1="92598" x2="78333" y2="92743"/>
                        <a14:backgroundMark x1="72593" y1="92017" x2="72593" y2="92017"/>
                        <a14:backgroundMark x1="72222" y1="91872" x2="72222" y2="91872"/>
                      </a14:backgroundRemoval>
                    </a14:imgEffect>
                  </a14:imgLayer>
                </a14:imgProps>
              </a:ext>
              <a:ext uri="{28A0092B-C50C-407E-A947-70E740481C1C}">
                <a14:useLocalDpi xmlns:a14="http://schemas.microsoft.com/office/drawing/2010/main" val="0"/>
              </a:ext>
            </a:extLst>
          </a:blip>
          <a:srcRect/>
          <a:stretch>
            <a:fillRect/>
          </a:stretch>
        </p:blipFill>
        <p:spPr bwMode="auto">
          <a:xfrm>
            <a:off x="832163" y="183529"/>
            <a:ext cx="7327274" cy="467422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191000" y="2266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灯片编号占位符 2"/>
          <p:cNvSpPr>
            <a:spLocks noGrp="1"/>
          </p:cNvSpPr>
          <p:nvPr>
            <p:ph type="sldNum" sz="quarter" idx="12"/>
          </p:nvPr>
        </p:nvSpPr>
        <p:spPr/>
        <p:txBody>
          <a:bodyPr/>
          <a:lstStyle/>
          <a:p>
            <a:fld id="{B6F15528-21DE-4FAA-801E-634DDDAF4B2B}" type="slidenum">
              <a:rPr lang="en-US" altLang="zh-CN" smtClean="0"/>
              <a:t>29</a:t>
            </a:fld>
            <a:endParaRPr lang="zh-CN" altLang="en-US"/>
          </a:p>
        </p:txBody>
      </p:sp>
      <p:sp>
        <p:nvSpPr>
          <p:cNvPr id="4" name="标题 3">
            <a:extLst>
              <a:ext uri="{FF2B5EF4-FFF2-40B4-BE49-F238E27FC236}">
                <a16:creationId xmlns:a16="http://schemas.microsoft.com/office/drawing/2014/main" id="{A0BB9301-BAE5-74DD-DFE9-2B2827F3724C}"/>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135529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zh-CN" altLang="zh-CN" sz="2000" dirty="0"/>
              <a:t>计算虚拟化将主机单个物理</a:t>
            </a:r>
            <a:r>
              <a:rPr lang="en-US" altLang="zh-CN" sz="2000" dirty="0"/>
              <a:t>CPU</a:t>
            </a:r>
            <a:r>
              <a:rPr lang="zh-CN" altLang="zh-CN" sz="2000" dirty="0"/>
              <a:t>核虚拟出多个</a:t>
            </a:r>
            <a:r>
              <a:rPr lang="en-US" altLang="zh-CN" sz="2000" dirty="0" err="1"/>
              <a:t>vCPU</a:t>
            </a:r>
            <a:r>
              <a:rPr lang="zh-CN" altLang="zh-CN" sz="2000" dirty="0"/>
              <a:t>，这些</a:t>
            </a:r>
            <a:r>
              <a:rPr lang="en-US" altLang="zh-CN" sz="2000" dirty="0" err="1"/>
              <a:t>vCPU</a:t>
            </a:r>
            <a:r>
              <a:rPr lang="zh-CN" altLang="zh-CN" sz="2000" dirty="0"/>
              <a:t>本质上是一些运行的进程</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56353" name="Object 1"/>
          <p:cNvGraphicFramePr>
            <a:graphicFrameLocks noChangeAspect="1"/>
          </p:cNvGraphicFramePr>
          <p:nvPr/>
        </p:nvGraphicFramePr>
        <p:xfrm>
          <a:off x="762000" y="2293620"/>
          <a:ext cx="7807452" cy="2506980"/>
        </p:xfrm>
        <a:graphic>
          <a:graphicData uri="http://schemas.openxmlformats.org/presentationml/2006/ole">
            <mc:AlternateContent xmlns:mc="http://schemas.openxmlformats.org/markup-compatibility/2006">
              <mc:Choice xmlns:v="urn:schemas-microsoft-com:vml" Requires="v">
                <p:oleObj name="Visio" r:id="rId3" imgW="4414520" imgH="1904365" progId="">
                  <p:embed/>
                </p:oleObj>
              </mc:Choice>
              <mc:Fallback>
                <p:oleObj name="Visio" r:id="rId3" imgW="4414520" imgH="1904365" progId="">
                  <p:embed/>
                  <p:pic>
                    <p:nvPicPr>
                      <p:cNvPr id="35635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93620"/>
                        <a:ext cx="7807452" cy="2506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000" dirty="0"/>
              <a:t>定义：</a:t>
            </a:r>
            <a:endParaRPr lang="en-US" altLang="zh-CN" sz="20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000" dirty="0"/>
              <a:t>开源计算虚拟化软件：</a:t>
            </a:r>
            <a:r>
              <a:rPr lang="en-US" altLang="zh-CN" sz="2000" dirty="0"/>
              <a:t>KVM</a:t>
            </a:r>
            <a:r>
              <a:rPr lang="zh-CN" altLang="en-US" sz="2000" dirty="0"/>
              <a:t>（</a:t>
            </a:r>
            <a:r>
              <a:rPr lang="en-US" altLang="zh-CN" sz="2000" dirty="0"/>
              <a:t> Kernel-based Virtual Machine </a:t>
            </a:r>
            <a:r>
              <a:rPr lang="zh-CN" altLang="en-US" sz="2000" dirty="0"/>
              <a:t>）</a:t>
            </a:r>
            <a:endParaRPr lang="en-US" altLang="zh-CN" sz="2000" dirty="0"/>
          </a:p>
          <a:p>
            <a:pPr lvl="1"/>
            <a:r>
              <a:rPr lang="en-US" altLang="zh-CN" sz="2000" dirty="0"/>
              <a:t>CPU</a:t>
            </a:r>
            <a:r>
              <a:rPr lang="zh-CN" altLang="en-US" sz="2000" dirty="0"/>
              <a:t>虚拟化</a:t>
            </a:r>
            <a:endParaRPr lang="en-US" altLang="zh-CN" sz="2000" dirty="0"/>
          </a:p>
          <a:p>
            <a:pPr lvl="1"/>
            <a:r>
              <a:rPr lang="zh-CN" altLang="en-US" sz="2000" dirty="0">
                <a:solidFill>
                  <a:srgbClr val="FF0000"/>
                </a:solidFill>
              </a:rPr>
              <a:t>内存虚拟化</a:t>
            </a:r>
            <a:endParaRPr lang="en-US" altLang="zh-CN" sz="2000" dirty="0">
              <a:solidFill>
                <a:srgbClr val="FF0000"/>
              </a:solidFill>
            </a:endParaRPr>
          </a:p>
          <a:p>
            <a:pPr lvl="1"/>
            <a:r>
              <a:rPr lang="en-US" altLang="zh-CN" sz="2000" dirty="0"/>
              <a:t>GPU</a:t>
            </a:r>
            <a:r>
              <a:rPr lang="zh-CN" altLang="en-US" sz="2000" dirty="0"/>
              <a:t>虚拟化</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1800" dirty="0"/>
              <a:t>定义：</a:t>
            </a:r>
            <a:endParaRPr lang="en-US" altLang="zh-CN" sz="1800" dirty="0"/>
          </a:p>
          <a:p>
            <a:pPr>
              <a:buNone/>
            </a:pPr>
            <a:r>
              <a:rPr lang="en-US" altLang="zh-CN" sz="1600" dirty="0"/>
              <a:t>    </a:t>
            </a:r>
            <a:r>
              <a:rPr lang="zh-CN" altLang="zh-CN" sz="1600" dirty="0"/>
              <a:t>通过内存虚拟化来对物理系统内存进行共享，并将其动态分配给虚拟机，操作系统保持着虚拟页到物理页的映射</a:t>
            </a:r>
            <a:endParaRPr lang="en-US" altLang="zh-CN" sz="1600" dirty="0"/>
          </a:p>
          <a:p>
            <a:r>
              <a:rPr lang="zh-CN" altLang="en-US" sz="1800" dirty="0"/>
              <a:t>相关概念：</a:t>
            </a:r>
            <a:r>
              <a:rPr lang="zh-CN" altLang="zh-CN" sz="1800" dirty="0"/>
              <a:t>物理页和虚拟页</a:t>
            </a:r>
            <a:endParaRPr lang="en-US" altLang="zh-CN" sz="1800" dirty="0"/>
          </a:p>
          <a:p>
            <a:pPr>
              <a:buNone/>
            </a:pPr>
            <a:r>
              <a:rPr lang="en-US" altLang="zh-CN" sz="1600" dirty="0"/>
              <a:t>   </a:t>
            </a:r>
            <a:r>
              <a:rPr lang="zh-CN" altLang="zh-CN" sz="1600" dirty="0"/>
              <a:t>为便于管理，物理内存被分页，就像一本书里面的好多页纸，每张纸上记录了不同的信息。对于</a:t>
            </a:r>
            <a:r>
              <a:rPr lang="en-US" altLang="zh-CN" sz="1600" dirty="0"/>
              <a:t>32</a:t>
            </a:r>
            <a:r>
              <a:rPr lang="zh-CN" altLang="zh-CN" sz="1600" dirty="0"/>
              <a:t>位的</a:t>
            </a:r>
            <a:r>
              <a:rPr lang="en-US" altLang="zh-CN" sz="1600" dirty="0"/>
              <a:t>CPU</a:t>
            </a:r>
            <a:r>
              <a:rPr lang="zh-CN" altLang="zh-CN" sz="1600" dirty="0"/>
              <a:t>来说，每个物理页大小是</a:t>
            </a:r>
            <a:r>
              <a:rPr lang="en-US" altLang="zh-CN" sz="1600" dirty="0"/>
              <a:t>4K</a:t>
            </a:r>
            <a:r>
              <a:rPr lang="zh-CN" altLang="zh-CN" sz="1600" dirty="0"/>
              <a:t>。与之对应的，虚拟页指的是虚拟内存中的分页。 </a:t>
            </a:r>
            <a:endParaRPr lang="en-US" altLang="zh-CN" sz="1600" dirty="0"/>
          </a:p>
          <a:p>
            <a:r>
              <a:rPr lang="zh-CN" altLang="en-US" sz="1800" dirty="0"/>
              <a:t>内存虚拟化：</a:t>
            </a:r>
            <a:endParaRPr lang="en-US" altLang="zh-CN" sz="1800" dirty="0"/>
          </a:p>
          <a:p>
            <a:pPr>
              <a:buNone/>
            </a:pPr>
            <a:r>
              <a:rPr lang="en-US" altLang="zh-CN" sz="1600" dirty="0"/>
              <a:t>   </a:t>
            </a:r>
            <a:r>
              <a:rPr lang="zh-CN" altLang="zh-CN" sz="1600" dirty="0"/>
              <a:t>让客户机使用一个隔离的、从零开始且具有连续的内存空间，</a:t>
            </a:r>
            <a:r>
              <a:rPr lang="en-US" altLang="zh-CN" sz="1600" dirty="0"/>
              <a:t>KVM </a:t>
            </a:r>
            <a:r>
              <a:rPr lang="zh-CN" altLang="zh-CN" sz="1600" dirty="0"/>
              <a:t>引入一层新的地址空间，只是宿主机虚拟地址空间在客户机地址空间的一个映射。</a:t>
            </a:r>
          </a:p>
          <a:p>
            <a:endParaRPr lang="zh-CN" altLang="en-US" sz="24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en-US" altLang="zh-CN" sz="2000" dirty="0"/>
              <a:t>KVM </a:t>
            </a:r>
            <a:r>
              <a:rPr lang="zh-CN" altLang="zh-CN" sz="2000" dirty="0"/>
              <a:t>为了运行多台虚拟机于一台物理机器上，需要实现虚拟内存到物理内存到 机器内存直接的地址转换。</a:t>
            </a:r>
            <a:endParaRPr lang="en-US" altLang="zh-CN" sz="2000" dirty="0"/>
          </a:p>
          <a:p>
            <a:endParaRPr lang="zh-CN" altLang="en-US" sz="20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63524"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3523" name="Object 3"/>
          <p:cNvGraphicFramePr>
            <a:graphicFrameLocks noChangeAspect="1"/>
          </p:cNvGraphicFramePr>
          <p:nvPr/>
        </p:nvGraphicFramePr>
        <p:xfrm>
          <a:off x="1" y="2522220"/>
          <a:ext cx="8950443" cy="2468880"/>
        </p:xfrm>
        <a:graphic>
          <a:graphicData uri="http://schemas.openxmlformats.org/presentationml/2006/ole">
            <mc:AlternateContent xmlns:mc="http://schemas.openxmlformats.org/markup-compatibility/2006">
              <mc:Choice xmlns:v="urn:schemas-microsoft-com:vml" Requires="v">
                <p:oleObj name="Visio" r:id="rId3" imgW="10441305" imgH="3870960" progId="">
                  <p:embed/>
                </p:oleObj>
              </mc:Choice>
              <mc:Fallback>
                <p:oleObj name="Visio" r:id="rId3" imgW="10441305" imgH="3870960" progId="">
                  <p:embed/>
                  <p:pic>
                    <p:nvPicPr>
                      <p:cNvPr id="3635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22220"/>
                        <a:ext cx="8950443" cy="2468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2400" dirty="0"/>
              <a:t>定义：</a:t>
            </a:r>
            <a:endParaRPr lang="en-US" altLang="zh-CN" sz="2400" dirty="0"/>
          </a:p>
          <a:p>
            <a:pPr>
              <a:buNone/>
            </a:pPr>
            <a:r>
              <a:rPr lang="en-US" altLang="zh-CN" sz="2000" dirty="0"/>
              <a:t>    </a:t>
            </a:r>
            <a:r>
              <a:rPr lang="zh-CN" altLang="zh-CN" sz="2000" dirty="0"/>
              <a:t>计算虚拟化是指在物理服务器的宿主机操作系统</a:t>
            </a:r>
            <a:r>
              <a:rPr lang="en-US" altLang="zh-CN" sz="2000" dirty="0"/>
              <a:t>(Host OS)</a:t>
            </a:r>
            <a:r>
              <a:rPr lang="zh-CN" altLang="zh-CN" sz="2000" dirty="0"/>
              <a:t>中加入一个虚拟化层</a:t>
            </a:r>
            <a:r>
              <a:rPr lang="en-US" altLang="zh-CN" sz="2000" dirty="0"/>
              <a:t>(Hypervisor)</a:t>
            </a:r>
            <a:r>
              <a:rPr lang="zh-CN" altLang="zh-CN" sz="2000" dirty="0"/>
              <a:t>，在虚拟化层之上可以运行多个客户端操作系统</a:t>
            </a:r>
            <a:r>
              <a:rPr lang="en-US" altLang="zh-CN" sz="2000" dirty="0"/>
              <a:t>(Guest OS)</a:t>
            </a:r>
            <a:r>
              <a:rPr lang="zh-CN" altLang="zh-CN" sz="2000" dirty="0"/>
              <a:t>。</a:t>
            </a:r>
            <a:endParaRPr lang="en-US" altLang="zh-CN" sz="2000" dirty="0"/>
          </a:p>
          <a:p>
            <a:r>
              <a:rPr lang="zh-CN" altLang="en-US" sz="2400" dirty="0"/>
              <a:t>开源计算虚拟化软件：</a:t>
            </a:r>
            <a:r>
              <a:rPr lang="en-US" altLang="zh-CN" sz="2400" dirty="0"/>
              <a:t>KVM</a:t>
            </a:r>
            <a:r>
              <a:rPr lang="zh-CN" altLang="en-US" sz="2400" dirty="0"/>
              <a:t>（</a:t>
            </a:r>
            <a:r>
              <a:rPr lang="en-US" altLang="zh-CN" sz="2400" dirty="0"/>
              <a:t> Kernel-based Virtual Machine </a:t>
            </a:r>
            <a:r>
              <a:rPr lang="zh-CN" altLang="en-US" sz="2400" dirty="0"/>
              <a:t>）</a:t>
            </a:r>
            <a:endParaRPr lang="en-US" altLang="zh-CN" sz="2400" dirty="0"/>
          </a:p>
          <a:p>
            <a:pPr lvl="1"/>
            <a:r>
              <a:rPr lang="en-US" altLang="zh-CN" sz="2400" dirty="0"/>
              <a:t>CPU</a:t>
            </a:r>
            <a:r>
              <a:rPr lang="zh-CN" altLang="en-US" sz="2400" dirty="0"/>
              <a:t>虚拟化</a:t>
            </a:r>
            <a:endParaRPr lang="en-US" altLang="zh-CN" sz="2400" dirty="0"/>
          </a:p>
          <a:p>
            <a:pPr lvl="1"/>
            <a:r>
              <a:rPr lang="zh-CN" altLang="en-US" sz="2400" dirty="0"/>
              <a:t>内存虚拟化</a:t>
            </a:r>
            <a:endParaRPr lang="en-US" altLang="zh-CN" sz="2400" dirty="0"/>
          </a:p>
          <a:p>
            <a:pPr lvl="1"/>
            <a:r>
              <a:rPr lang="en-US" altLang="zh-CN" sz="2400" dirty="0">
                <a:solidFill>
                  <a:srgbClr val="FF0000"/>
                </a:solidFill>
              </a:rPr>
              <a:t>GPU</a:t>
            </a:r>
            <a:r>
              <a:rPr lang="zh-CN" altLang="en-US" sz="2400" dirty="0">
                <a:solidFill>
                  <a:srgbClr val="FF0000"/>
                </a:solidFill>
              </a:rPr>
              <a:t>虚拟化</a:t>
            </a:r>
            <a:endParaRPr lang="en-US" altLang="zh-CN" sz="24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
        <p:nvSpPr>
          <p:cNvPr id="4" name="文本框 3"/>
          <p:cNvSpPr txBox="1"/>
          <p:nvPr/>
        </p:nvSpPr>
        <p:spPr>
          <a:xfrm>
            <a:off x="-1261884" y="615434"/>
            <a:ext cx="1261884" cy="369332"/>
          </a:xfrm>
          <a:prstGeom prst="rect">
            <a:avLst/>
          </a:prstGeom>
          <a:noFill/>
        </p:spPr>
        <p:txBody>
          <a:bodyPr wrap="none" rtlCol="0">
            <a:spAutoFit/>
          </a:bodyPr>
          <a:lstStyle/>
          <a:p>
            <a:r>
              <a:rPr lang="en-US" altLang="zh-CN" dirty="0"/>
              <a:t>2021-03-26</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solidFill>
                  <a:srgbClr val="FF0000"/>
                </a:solidFill>
              </a:rPr>
              <a:t>虚拟显卡</a:t>
            </a:r>
            <a:endParaRPr lang="en-US" altLang="zh-CN" sz="2400" dirty="0">
              <a:solidFill>
                <a:srgbClr val="FF0000"/>
              </a:solidFill>
            </a:endParaRPr>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当前主流的虚拟化系统往往采用虚拟显卡来对图像进行处理。</a:t>
            </a:r>
            <a:endParaRPr lang="en-US" altLang="zh-CN" sz="2000" dirty="0"/>
          </a:p>
          <a:p>
            <a:endParaRPr lang="en-US" altLang="zh-CN" sz="2000" dirty="0"/>
          </a:p>
          <a:p>
            <a:r>
              <a:rPr lang="zh-CN" altLang="zh-CN" sz="2000" dirty="0"/>
              <a:t>目前虚拟显卡的技术包括：</a:t>
            </a:r>
            <a:endParaRPr lang="en-US" altLang="zh-CN" sz="2000" dirty="0"/>
          </a:p>
          <a:p>
            <a:pPr>
              <a:buFont typeface="Arial" panose="020B0604020202020204" pitchFamily="34" charset="0"/>
              <a:buChar char="•"/>
            </a:pPr>
            <a:r>
              <a:rPr lang="zh-CN" altLang="zh-CN" sz="2000" dirty="0"/>
              <a:t>虚拟网络计算机</a:t>
            </a:r>
            <a:endParaRPr lang="en-US" altLang="zh-CN" sz="2000" dirty="0"/>
          </a:p>
          <a:p>
            <a:pPr>
              <a:buFont typeface="Arial" panose="020B0604020202020204" pitchFamily="34" charset="0"/>
              <a:buChar char="•"/>
            </a:pPr>
            <a:r>
              <a:rPr lang="en-US" altLang="zh-CN" sz="2000" dirty="0" err="1"/>
              <a:t>Xen</a:t>
            </a:r>
            <a:r>
              <a:rPr lang="en-US" altLang="zh-CN" sz="2000" dirty="0"/>
              <a:t> </a:t>
            </a:r>
            <a:r>
              <a:rPr lang="zh-CN" altLang="zh-CN" sz="2000" dirty="0"/>
              <a:t>虚拟帧缓存</a:t>
            </a:r>
            <a:endParaRPr lang="en-US" altLang="zh-CN" sz="2000" dirty="0"/>
          </a:p>
          <a:p>
            <a:pPr>
              <a:buFont typeface="Arial" panose="020B0604020202020204" pitchFamily="34" charset="0"/>
              <a:buChar char="•"/>
            </a:pPr>
            <a:r>
              <a:rPr lang="en-US" altLang="zh-CN" sz="2000" dirty="0"/>
              <a:t>VMware</a:t>
            </a:r>
            <a:r>
              <a:rPr lang="zh-CN" altLang="zh-CN" sz="2000" dirty="0"/>
              <a:t>虚拟图形显示处理器</a:t>
            </a:r>
            <a:endParaRPr lang="en-US" altLang="zh-CN" sz="2000" dirty="0"/>
          </a:p>
          <a:p>
            <a:pPr>
              <a:buFont typeface="Arial" panose="020B0604020202020204" pitchFamily="34" charset="0"/>
              <a:buChar char="•"/>
            </a:pPr>
            <a:r>
              <a:rPr lang="zh-CN" altLang="zh-CN" sz="2000" dirty="0"/>
              <a:t>独立于虚拟机管理器的图形加速系统</a:t>
            </a:r>
            <a:endParaRPr lang="zh-CN" altLang="en-US" sz="2000" dirty="0"/>
          </a:p>
        </p:txBody>
      </p:sp>
      <p:cxnSp>
        <p:nvCxnSpPr>
          <p:cNvPr id="6" name="直接连接符 5"/>
          <p:cNvCxnSpPr/>
          <p:nvPr/>
        </p:nvCxnSpPr>
        <p:spPr>
          <a:xfrm flipV="1">
            <a:off x="2829560" y="2529840"/>
            <a:ext cx="1244600" cy="127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36545" y="2635250"/>
            <a:ext cx="1267460" cy="25082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solidFill>
                  <a:srgbClr val="FF0000"/>
                </a:solidFill>
              </a:rPr>
              <a:t>显卡直通</a:t>
            </a:r>
            <a:endParaRPr lang="en-US" altLang="zh-CN" sz="2400" dirty="0">
              <a:solidFill>
                <a:srgbClr val="FF0000"/>
              </a:solidFill>
            </a:endParaRPr>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显卡直通指绕过虚拟机管理系统，将</a:t>
            </a:r>
            <a:r>
              <a:rPr lang="en-US" altLang="zh-CN" sz="2000" dirty="0"/>
              <a:t>GPU </a:t>
            </a:r>
            <a:r>
              <a:rPr lang="zh-CN" altLang="zh-CN" sz="2000" dirty="0"/>
              <a:t>单独分配给某一虚拟机，只有该虚拟机拥有使用</a:t>
            </a:r>
            <a:r>
              <a:rPr lang="en-US" altLang="zh-CN" sz="2000" dirty="0"/>
              <a:t>GPU</a:t>
            </a:r>
            <a:r>
              <a:rPr lang="zh-CN" altLang="zh-CN" sz="2000" dirty="0"/>
              <a:t>的权限。</a:t>
            </a:r>
            <a:endParaRPr lang="en-US" altLang="zh-CN" sz="2000" dirty="0"/>
          </a:p>
          <a:p>
            <a:r>
              <a:rPr lang="zh-CN" altLang="zh-CN" sz="2000" dirty="0"/>
              <a:t>这种方法保留了</a:t>
            </a:r>
            <a:r>
              <a:rPr lang="en-US" altLang="zh-CN" sz="2000" dirty="0"/>
              <a:t>GPU</a:t>
            </a:r>
            <a:r>
              <a:rPr lang="zh-CN" altLang="zh-CN" sz="2000" dirty="0"/>
              <a:t>的完整性和独立性，可以达到与非虚拟化情况下相似的性能，且可以用来进行通用计算。但是显卡直通需要利用显卡的一些特性，并且仅有部分</a:t>
            </a:r>
            <a:r>
              <a:rPr lang="en-US" altLang="zh-CN" sz="2000" dirty="0"/>
              <a:t>GPU</a:t>
            </a:r>
            <a:r>
              <a:rPr lang="zh-CN" altLang="zh-CN" sz="2000" dirty="0"/>
              <a:t>设备可以使用，兼容性差</a:t>
            </a:r>
            <a:endParaRPr lang="zh-CN" altLang="en-US" sz="2000" dirty="0"/>
          </a:p>
        </p:txBody>
      </p:sp>
      <p:cxnSp>
        <p:nvCxnSpPr>
          <p:cNvPr id="5" name="直接连接符 4"/>
          <p:cNvCxnSpPr/>
          <p:nvPr/>
        </p:nvCxnSpPr>
        <p:spPr>
          <a:xfrm flipV="1">
            <a:off x="2758440" y="2529840"/>
            <a:ext cx="1315720" cy="59817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43835" y="3114040"/>
            <a:ext cx="1374140" cy="20294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solidFill>
                  <a:srgbClr val="FF0000"/>
                </a:solidFill>
              </a:rPr>
              <a:t>显卡虚拟化</a:t>
            </a:r>
            <a:endParaRPr lang="en-US" altLang="zh-CN" sz="2400" dirty="0">
              <a:solidFill>
                <a:srgbClr val="FF0000"/>
              </a:solidFill>
            </a:endParaRPr>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将显卡使用时间进行分片，一般可以根据需求切分成不同的大小的时间分片，将这些分片分配给虚拟机进行使用。其实现原理其实就是利用应用层接口虚拟化，利用应用程序编程接口</a:t>
            </a:r>
            <a:r>
              <a:rPr lang="en-US" altLang="zh-CN" sz="2000" dirty="0"/>
              <a:t> </a:t>
            </a:r>
            <a:r>
              <a:rPr lang="zh-CN" altLang="zh-CN" sz="2000" dirty="0"/>
              <a:t>进行重定向，在应用层进行拦截与</a:t>
            </a:r>
            <a:r>
              <a:rPr lang="en-US" altLang="zh-CN" sz="2000" dirty="0"/>
              <a:t>GPU</a:t>
            </a:r>
            <a:r>
              <a:rPr lang="zh-CN" altLang="zh-CN" sz="2000" dirty="0"/>
              <a:t>相关的</a:t>
            </a:r>
            <a:r>
              <a:rPr lang="en-US" altLang="zh-CN" sz="2000" dirty="0"/>
              <a:t>API</a:t>
            </a:r>
            <a:r>
              <a:rPr lang="zh-CN" altLang="zh-CN" sz="2000" dirty="0"/>
              <a:t>接口，通过重定向（仍使用</a:t>
            </a:r>
            <a:r>
              <a:rPr lang="en-US" altLang="zh-CN" sz="2000" dirty="0"/>
              <a:t>GPU</a:t>
            </a:r>
            <a:r>
              <a:rPr lang="zh-CN" altLang="zh-CN" sz="2000" dirty="0"/>
              <a:t>）的方式完成相应功能，再将执行结果返回到相应的应用程序</a:t>
            </a:r>
            <a:r>
              <a:rPr lang="zh-CN" altLang="en-US" sz="2000" dirty="0"/>
              <a:t>。</a:t>
            </a:r>
          </a:p>
        </p:txBody>
      </p:sp>
      <p:cxnSp>
        <p:nvCxnSpPr>
          <p:cNvPr id="5" name="直接连接符 4"/>
          <p:cNvCxnSpPr/>
          <p:nvPr/>
        </p:nvCxnSpPr>
        <p:spPr>
          <a:xfrm flipV="1">
            <a:off x="3101340" y="2529840"/>
            <a:ext cx="972820" cy="9912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86735" y="3542665"/>
            <a:ext cx="1067435" cy="16008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针对本小节开始提到的在公有云的深度学习平台案例，</a:t>
            </a:r>
            <a:r>
              <a:rPr lang="zh-CN" altLang="en-US" sz="3200" dirty="0"/>
              <a:t>可以</a:t>
            </a:r>
            <a:r>
              <a:rPr lang="zh-CN" altLang="zh-CN" sz="3200" dirty="0"/>
              <a:t>采用了基于</a:t>
            </a:r>
            <a:r>
              <a:rPr lang="en-US" altLang="zh-CN" sz="3200" dirty="0"/>
              <a:t>GPU</a:t>
            </a:r>
            <a:r>
              <a:rPr lang="zh-CN" altLang="zh-CN" sz="3200" dirty="0"/>
              <a:t>虚拟化的托管集群，实现</a:t>
            </a:r>
            <a:r>
              <a:rPr lang="en-US" altLang="zh-CN" sz="3200" dirty="0"/>
              <a:t>GPU</a:t>
            </a:r>
            <a:r>
              <a:rPr lang="zh-CN" altLang="zh-CN" sz="3200" dirty="0"/>
              <a:t>资源按需使用，从而为深度学习的各种事务提供虚拟化的</a:t>
            </a:r>
            <a:r>
              <a:rPr lang="zh-CN" altLang="en-US" sz="3200" dirty="0"/>
              <a:t>深度学习</a:t>
            </a:r>
            <a:r>
              <a:rPr lang="zh-CN" altLang="zh-CN" sz="3200" dirty="0"/>
              <a:t>能力。 </a:t>
            </a:r>
            <a:endParaRPr lang="en-US" altLang="zh-CN" sz="20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05658"/>
            <a:ext cx="7886700" cy="3327064"/>
          </a:xfrm>
        </p:spPr>
        <p:txBody>
          <a:bodyPr/>
          <a:lstStyle/>
          <a:p>
            <a:r>
              <a:rPr lang="zh-CN" altLang="en-US" sz="2800" dirty="0"/>
              <a:t>概念：</a:t>
            </a:r>
            <a:r>
              <a:rPr lang="zh-CN" altLang="zh-CN" sz="1800" dirty="0"/>
              <a:t>虚拟化，是指将一台计算机虚拟为多台逻辑计算机</a:t>
            </a:r>
            <a:r>
              <a:rPr lang="zh-CN" altLang="en-US" sz="1800" dirty="0"/>
              <a:t>，</a:t>
            </a:r>
            <a:r>
              <a:rPr lang="zh-CN" altLang="zh-CN" sz="1800" dirty="0"/>
              <a:t>每个逻辑计算机可相互独立运行而互不影响，从而显著提高计算机的工作效率。</a:t>
            </a:r>
            <a:endParaRPr lang="en-US" altLang="zh-CN" sz="2800" dirty="0"/>
          </a:p>
          <a:p>
            <a:r>
              <a:rPr lang="zh-CN" altLang="en-US" sz="2800" dirty="0"/>
              <a:t>历史：</a:t>
            </a:r>
            <a:endParaRPr lang="en-US" altLang="zh-CN" sz="2800" dirty="0"/>
          </a:p>
          <a:p>
            <a:endParaRPr lang="en-US" altLang="zh-CN" sz="2800" dirty="0"/>
          </a:p>
          <a:p>
            <a:pPr>
              <a:buNone/>
            </a:pPr>
            <a:endParaRPr lang="en-US" altLang="zh-CN" sz="1800" dirty="0"/>
          </a:p>
          <a:p>
            <a:endParaRPr lang="en-US" altLang="zh-CN" sz="2800" dirty="0"/>
          </a:p>
        </p:txBody>
      </p:sp>
      <p:sp>
        <p:nvSpPr>
          <p:cNvPr id="2" name="标题 1"/>
          <p:cNvSpPr>
            <a:spLocks noGrp="1"/>
          </p:cNvSpPr>
          <p:nvPr>
            <p:ph type="title"/>
          </p:nvPr>
        </p:nvSpPr>
        <p:spPr/>
        <p:txBody>
          <a:bodyPr/>
          <a:lstStyle/>
          <a:p>
            <a:r>
              <a:rPr lang="zh-CN" altLang="en-US" dirty="0"/>
              <a:t>虚拟化技术</a:t>
            </a:r>
          </a:p>
        </p:txBody>
      </p:sp>
      <p:sp>
        <p:nvSpPr>
          <p:cNvPr id="22" name="任意多边形 21"/>
          <p:cNvSpPr/>
          <p:nvPr/>
        </p:nvSpPr>
        <p:spPr>
          <a:xfrm>
            <a:off x="422393" y="2443766"/>
            <a:ext cx="6310649" cy="2125015"/>
          </a:xfrm>
          <a:custGeom>
            <a:avLst/>
            <a:gdLst>
              <a:gd name="connsiteX0" fmla="*/ 0 w 6600825"/>
              <a:gd name="connsiteY0" fmla="*/ 5133975 h 5133975"/>
              <a:gd name="connsiteX1" fmla="*/ 4191000 w 6600825"/>
              <a:gd name="connsiteY1" fmla="*/ 3657600 h 5133975"/>
              <a:gd name="connsiteX2" fmla="*/ 6600825 w 6600825"/>
              <a:gd name="connsiteY2" fmla="*/ 0 h 5133975"/>
              <a:gd name="connsiteX3" fmla="*/ 6600825 w 6600825"/>
              <a:gd name="connsiteY3" fmla="*/ 0 h 5133975"/>
              <a:gd name="connsiteX4" fmla="*/ 6600825 w 6600825"/>
              <a:gd name="connsiteY4" fmla="*/ 0 h 5133975"/>
              <a:gd name="connsiteX5" fmla="*/ 6600825 w 6600825"/>
              <a:gd name="connsiteY5" fmla="*/ 0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0825" h="5133975">
                <a:moveTo>
                  <a:pt x="0" y="5133975"/>
                </a:moveTo>
                <a:cubicBezTo>
                  <a:pt x="1545431" y="4823618"/>
                  <a:pt x="3090863" y="4513262"/>
                  <a:pt x="4191000" y="3657600"/>
                </a:cubicBezTo>
                <a:cubicBezTo>
                  <a:pt x="5291138" y="2801937"/>
                  <a:pt x="6600825" y="0"/>
                  <a:pt x="6600825" y="0"/>
                </a:cubicBezTo>
                <a:lnTo>
                  <a:pt x="6600825" y="0"/>
                </a:lnTo>
                <a:lnTo>
                  <a:pt x="6600825" y="0"/>
                </a:lnTo>
                <a:lnTo>
                  <a:pt x="6600825" y="0"/>
                </a:lnTo>
              </a:path>
            </a:pathLst>
          </a:custGeom>
          <a:noFill/>
          <a:ln w="136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23" name="矩形 60"/>
          <p:cNvSpPr>
            <a:spLocks noChangeArrowheads="1"/>
          </p:cNvSpPr>
          <p:nvPr/>
        </p:nvSpPr>
        <p:spPr bwMode="auto">
          <a:xfrm>
            <a:off x="995512" y="4658752"/>
            <a:ext cx="761378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defTabSz="533400" eaLnBrk="1" hangingPunct="1">
              <a:lnSpc>
                <a:spcPct val="90000"/>
              </a:lnSpc>
              <a:spcAft>
                <a:spcPct val="15000"/>
              </a:spcAft>
            </a:pPr>
            <a:r>
              <a:rPr lang="en-US" altLang="zh-CN" sz="1600" dirty="0">
                <a:solidFill>
                  <a:srgbClr val="00B050"/>
                </a:solidFill>
              </a:rPr>
              <a:t>IBM</a:t>
            </a:r>
            <a:r>
              <a:rPr lang="zh-CN" altLang="zh-CN" sz="1600" dirty="0">
                <a:solidFill>
                  <a:srgbClr val="00B050"/>
                </a:solidFill>
              </a:rPr>
              <a:t>公司发明了操作系统虚拟机技术，使其能在一台主机上运行多个操作系统，从而让用户尽可能地充分利用昂贵的大型机资源</a:t>
            </a:r>
            <a:endParaRPr lang="en-US" altLang="zh-CN" sz="1600" b="1" dirty="0">
              <a:solidFill>
                <a:srgbClr val="00B050"/>
              </a:solidFill>
              <a:latin typeface="Calibri" panose="020F0502020204030204" pitchFamily="34" charset="0"/>
              <a:ea typeface="等线" panose="02010600030101010101" pitchFamily="2" charset="-122"/>
            </a:endParaRPr>
          </a:p>
        </p:txBody>
      </p:sp>
      <p:sp>
        <p:nvSpPr>
          <p:cNvPr id="24" name="椭圆 23"/>
          <p:cNvSpPr/>
          <p:nvPr/>
        </p:nvSpPr>
        <p:spPr>
          <a:xfrm>
            <a:off x="1088034" y="44071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5" name="椭圆 24"/>
          <p:cNvSpPr/>
          <p:nvPr/>
        </p:nvSpPr>
        <p:spPr>
          <a:xfrm>
            <a:off x="4932324" y="35656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6" name="矩形 5"/>
          <p:cNvSpPr>
            <a:spLocks noChangeArrowheads="1"/>
          </p:cNvSpPr>
          <p:nvPr/>
        </p:nvSpPr>
        <p:spPr bwMode="auto">
          <a:xfrm>
            <a:off x="400073" y="3261428"/>
            <a:ext cx="478834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indent="-285750"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indent="0">
              <a:lnSpc>
                <a:spcPct val="90000"/>
              </a:lnSpc>
              <a:buFont typeface="Arial" panose="020B0604020202020204" pitchFamily="34" charset="0"/>
              <a:buNone/>
            </a:pPr>
            <a:r>
              <a:rPr lang="en-US" altLang="zh-CN" sz="1600" dirty="0">
                <a:solidFill>
                  <a:srgbClr val="FF0000"/>
                </a:solidFill>
              </a:rPr>
              <a:t>X86</a:t>
            </a:r>
            <a:r>
              <a:rPr lang="zh-CN" altLang="zh-CN" sz="1600" dirty="0">
                <a:solidFill>
                  <a:srgbClr val="FF0000"/>
                </a:solidFill>
              </a:rPr>
              <a:t>处理器的应用普及，虚拟化技术开始进入更广泛应用的</a:t>
            </a:r>
            <a:r>
              <a:rPr lang="en-US" altLang="zh-CN" sz="1600" dirty="0">
                <a:solidFill>
                  <a:srgbClr val="FF0000"/>
                </a:solidFill>
              </a:rPr>
              <a:t>X86</a:t>
            </a:r>
            <a:r>
              <a:rPr lang="zh-CN" altLang="zh-CN" sz="1600" dirty="0">
                <a:solidFill>
                  <a:srgbClr val="FF0000"/>
                </a:solidFill>
              </a:rPr>
              <a:t>平台</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27" name="矩形 26"/>
          <p:cNvSpPr/>
          <p:nvPr/>
        </p:nvSpPr>
        <p:spPr>
          <a:xfrm>
            <a:off x="5198924" y="3614995"/>
            <a:ext cx="858967"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FF0000"/>
                </a:solidFill>
                <a:effectLst>
                  <a:reflection blurRad="12700" stA="50000" endPos="50000" dist="5000" dir="5400000" sy="-100000" rotWithShape="0"/>
                </a:effectLst>
                <a:latin typeface="+mn-lt"/>
                <a:ea typeface="+mn-ea"/>
              </a:rPr>
              <a:t>1980</a:t>
            </a:r>
            <a:endParaRPr lang="zh-CN" altLang="en-US" sz="1600" b="1" cap="all" dirty="0">
              <a:ln w="0"/>
              <a:solidFill>
                <a:srgbClr val="FF0000"/>
              </a:solidFill>
              <a:effectLst>
                <a:reflection blurRad="12700" stA="50000" endPos="50000" dist="5000" dir="5400000" sy="-100000" rotWithShape="0"/>
              </a:effectLst>
              <a:latin typeface="+mn-lt"/>
              <a:ea typeface="+mn-ea"/>
            </a:endParaRPr>
          </a:p>
        </p:txBody>
      </p:sp>
      <p:sp>
        <p:nvSpPr>
          <p:cNvPr id="28" name="矩形 27"/>
          <p:cNvSpPr/>
          <p:nvPr/>
        </p:nvSpPr>
        <p:spPr>
          <a:xfrm>
            <a:off x="382935" y="4228833"/>
            <a:ext cx="777641"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50"/>
                </a:solidFill>
                <a:effectLst>
                  <a:reflection blurRad="12700" stA="50000" endPos="50000" dist="5000" dir="5400000" sy="-100000" rotWithShape="0"/>
                </a:effectLst>
                <a:latin typeface="+mn-lt"/>
                <a:ea typeface="+mn-ea"/>
              </a:rPr>
              <a:t>1960</a:t>
            </a:r>
            <a:endParaRPr lang="zh-CN" altLang="en-US" sz="1600" b="1" cap="all" dirty="0">
              <a:ln w="0"/>
              <a:solidFill>
                <a:srgbClr val="00B050"/>
              </a:solidFill>
              <a:effectLst>
                <a:reflection blurRad="12700" stA="50000" endPos="50000" dist="5000" dir="5400000" sy="-100000" rotWithShape="0"/>
              </a:effectLst>
              <a:latin typeface="+mn-lt"/>
              <a:ea typeface="+mn-ea"/>
            </a:endParaRPr>
          </a:p>
        </p:txBody>
      </p:sp>
      <p:sp>
        <p:nvSpPr>
          <p:cNvPr id="29" name="椭圆 28"/>
          <p:cNvSpPr/>
          <p:nvPr/>
        </p:nvSpPr>
        <p:spPr>
          <a:xfrm>
            <a:off x="3308204" y="4134005"/>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30" name="矩形 64"/>
          <p:cNvSpPr>
            <a:spLocks noChangeArrowheads="1"/>
          </p:cNvSpPr>
          <p:nvPr/>
        </p:nvSpPr>
        <p:spPr bwMode="auto">
          <a:xfrm>
            <a:off x="3883643" y="4124976"/>
            <a:ext cx="540199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buFont typeface="Arial" panose="020B0604020202020204" pitchFamily="34" charset="0"/>
              <a:buNone/>
            </a:pPr>
            <a:r>
              <a:rPr lang="zh-CN" altLang="zh-CN" sz="1600" dirty="0">
                <a:solidFill>
                  <a:srgbClr val="00B0F0"/>
                </a:solidFill>
              </a:rPr>
              <a:t>大型机上的技术开始向小型机上移植，但真正使用大型机和小型机的用户毕竟还是少数</a:t>
            </a:r>
            <a:endParaRPr lang="en-US" altLang="zh-CN" sz="1600" b="1" dirty="0">
              <a:solidFill>
                <a:srgbClr val="00B0F0"/>
              </a:solidFill>
              <a:latin typeface="微软雅黑" panose="020B0503020204020204" pitchFamily="34" charset="-122"/>
              <a:ea typeface="微软雅黑" panose="020B0503020204020204" pitchFamily="34" charset="-122"/>
            </a:endParaRPr>
          </a:p>
        </p:txBody>
      </p:sp>
      <p:sp>
        <p:nvSpPr>
          <p:cNvPr id="31" name="矩形 30"/>
          <p:cNvSpPr/>
          <p:nvPr/>
        </p:nvSpPr>
        <p:spPr>
          <a:xfrm>
            <a:off x="3054075" y="3808171"/>
            <a:ext cx="722110" cy="338554"/>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F0"/>
                </a:solidFill>
                <a:effectLst>
                  <a:reflection blurRad="12700" stA="50000" endPos="50000" dist="5000" dir="5400000" sy="-100000" rotWithShape="0"/>
                </a:effectLst>
                <a:latin typeface="+mn-lt"/>
                <a:ea typeface="+mn-ea"/>
              </a:rPr>
              <a:t>1965</a:t>
            </a:r>
            <a:endParaRPr lang="zh-CN" altLang="en-US" sz="1600" b="1" cap="all" dirty="0">
              <a:ln w="0"/>
              <a:solidFill>
                <a:srgbClr val="00B0F0"/>
              </a:solidFill>
              <a:effectLst>
                <a:reflection blurRad="12700" stA="50000" endPos="50000" dist="5000" dir="5400000" sy="-100000" rotWithShape="0"/>
              </a:effectLst>
              <a:latin typeface="+mn-lt"/>
              <a:ea typeface="+mn-ea"/>
            </a:endParaRPr>
          </a:p>
        </p:txBody>
      </p:sp>
      <p:sp>
        <p:nvSpPr>
          <p:cNvPr id="32" name="矩形 67"/>
          <p:cNvSpPr>
            <a:spLocks noChangeArrowheads="1"/>
          </p:cNvSpPr>
          <p:nvPr/>
        </p:nvSpPr>
        <p:spPr bwMode="auto">
          <a:xfrm>
            <a:off x="812771" y="2584832"/>
            <a:ext cx="545253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pPr>
            <a:r>
              <a:rPr lang="en-US" altLang="zh-CN" sz="1600" dirty="0">
                <a:solidFill>
                  <a:srgbClr val="7030A0"/>
                </a:solidFill>
              </a:rPr>
              <a:t>Windows NT</a:t>
            </a:r>
            <a:r>
              <a:rPr lang="zh-CN" altLang="zh-CN" sz="1600" dirty="0">
                <a:solidFill>
                  <a:srgbClr val="7030A0"/>
                </a:solidFill>
              </a:rPr>
              <a:t>上就支持</a:t>
            </a:r>
            <a:r>
              <a:rPr lang="en-US" altLang="zh-CN" sz="1600" dirty="0" err="1">
                <a:solidFill>
                  <a:srgbClr val="7030A0"/>
                </a:solidFill>
              </a:rPr>
              <a:t>Vmware</a:t>
            </a:r>
            <a:r>
              <a:rPr lang="zh-CN" altLang="zh-CN" sz="1600" dirty="0">
                <a:solidFill>
                  <a:srgbClr val="7030A0"/>
                </a:solidFill>
              </a:rPr>
              <a:t>来启动</a:t>
            </a:r>
            <a:r>
              <a:rPr lang="en-US" altLang="zh-CN" sz="1600" dirty="0">
                <a:solidFill>
                  <a:srgbClr val="7030A0"/>
                </a:solidFill>
              </a:rPr>
              <a:t>Windows 95</a:t>
            </a:r>
            <a:r>
              <a:rPr lang="zh-CN" altLang="zh-CN" sz="1600" dirty="0">
                <a:solidFill>
                  <a:srgbClr val="7030A0"/>
                </a:solidFill>
              </a:rPr>
              <a:t>。许多</a:t>
            </a:r>
            <a:r>
              <a:rPr lang="en-US" altLang="zh-CN" sz="1600" dirty="0">
                <a:solidFill>
                  <a:srgbClr val="7030A0"/>
                </a:solidFill>
              </a:rPr>
              <a:t>IT</a:t>
            </a:r>
            <a:r>
              <a:rPr lang="zh-CN" altLang="zh-CN" sz="1600" dirty="0">
                <a:solidFill>
                  <a:srgbClr val="7030A0"/>
                </a:solidFill>
              </a:rPr>
              <a:t>人员也幵始在个人机或工作站上运用这种虚拟化技术</a:t>
            </a:r>
            <a:endParaRPr lang="en-US" altLang="zh-CN" sz="1600" b="1" dirty="0">
              <a:solidFill>
                <a:srgbClr val="7030A0"/>
              </a:solidFill>
              <a:latin typeface="微软雅黑" panose="020B0503020204020204" pitchFamily="34" charset="-122"/>
              <a:ea typeface="微软雅黑" panose="020B0503020204020204" pitchFamily="34" charset="-122"/>
            </a:endParaRPr>
          </a:p>
        </p:txBody>
      </p:sp>
      <p:sp>
        <p:nvSpPr>
          <p:cNvPr id="33" name="矩形 32"/>
          <p:cNvSpPr/>
          <p:nvPr/>
        </p:nvSpPr>
        <p:spPr>
          <a:xfrm>
            <a:off x="6578997" y="2746090"/>
            <a:ext cx="614271" cy="338554"/>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7030A0"/>
                </a:solidFill>
                <a:effectLst>
                  <a:reflection blurRad="12700" stA="50000" endPos="50000" dist="5000" dir="5400000" sy="-100000" rotWithShape="0"/>
                </a:effectLst>
                <a:latin typeface="+mn-lt"/>
                <a:ea typeface="+mn-ea"/>
              </a:rPr>
              <a:t>1998</a:t>
            </a:r>
            <a:endParaRPr lang="zh-CN" altLang="en-US" sz="1600" b="1" cap="all" dirty="0">
              <a:ln w="0"/>
              <a:solidFill>
                <a:srgbClr val="7030A0"/>
              </a:solidFill>
              <a:effectLst>
                <a:reflection blurRad="12700" stA="50000" endPos="50000" dist="5000" dir="5400000" sy="-100000" rotWithShape="0"/>
              </a:effectLst>
              <a:latin typeface="+mn-lt"/>
              <a:ea typeface="+mn-ea"/>
            </a:endParaRPr>
          </a:p>
        </p:txBody>
      </p:sp>
      <p:sp>
        <p:nvSpPr>
          <p:cNvPr id="34" name="椭圆 33"/>
          <p:cNvSpPr/>
          <p:nvPr/>
        </p:nvSpPr>
        <p:spPr>
          <a:xfrm>
            <a:off x="6188794" y="2740076"/>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olidFill>
                  <a:srgbClr val="FF0000"/>
                </a:solidFill>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场景：</a:t>
            </a:r>
            <a:r>
              <a:rPr lang="zh-CN" altLang="zh-CN" dirty="0"/>
              <a:t>某医疗集团的存储需求</a:t>
            </a:r>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41</a:t>
            </a:fld>
            <a:endParaRPr lang="zh-CN" altLang="en-US"/>
          </a:p>
        </p:txBody>
      </p:sp>
      <p:pic>
        <p:nvPicPr>
          <p:cNvPr id="366595" name="Picture 3"/>
          <p:cNvPicPr>
            <a:picLocks noChangeAspect="1" noChangeArrowheads="1"/>
          </p:cNvPicPr>
          <p:nvPr/>
        </p:nvPicPr>
        <p:blipFill>
          <a:blip r:embed="rId3" cstate="print"/>
          <a:srcRect/>
          <a:stretch>
            <a:fillRect/>
          </a:stretch>
        </p:blipFill>
        <p:spPr bwMode="auto">
          <a:xfrm>
            <a:off x="606499" y="3217203"/>
            <a:ext cx="596933" cy="414570"/>
          </a:xfrm>
          <a:prstGeom prst="rect">
            <a:avLst/>
          </a:prstGeom>
          <a:solidFill>
            <a:srgbClr val="00B050"/>
          </a:solidFill>
          <a:ln w="9525">
            <a:solidFill>
              <a:srgbClr val="0070C0"/>
            </a:solidFill>
            <a:miter lim="800000"/>
            <a:headEnd/>
            <a:tailEnd/>
          </a:ln>
          <a:effectLst/>
        </p:spPr>
      </p:pic>
      <p:pic>
        <p:nvPicPr>
          <p:cNvPr id="17" name="Picture 3"/>
          <p:cNvPicPr>
            <a:picLocks noChangeAspect="1" noChangeArrowheads="1"/>
          </p:cNvPicPr>
          <p:nvPr/>
        </p:nvPicPr>
        <p:blipFill>
          <a:blip r:embed="rId3" cstate="print"/>
          <a:srcRect/>
          <a:stretch>
            <a:fillRect/>
          </a:stretch>
        </p:blipFill>
        <p:spPr bwMode="auto">
          <a:xfrm>
            <a:off x="1513802" y="3219861"/>
            <a:ext cx="596933" cy="414570"/>
          </a:xfrm>
          <a:prstGeom prst="rect">
            <a:avLst/>
          </a:prstGeom>
          <a:solidFill>
            <a:srgbClr val="00B050"/>
          </a:solidFill>
          <a:ln w="9525">
            <a:solidFill>
              <a:srgbClr val="0070C0"/>
            </a:solidFill>
            <a:miter lim="800000"/>
            <a:headEnd/>
            <a:tailEnd/>
          </a:ln>
          <a:effectLst/>
        </p:spPr>
      </p:pic>
      <p:pic>
        <p:nvPicPr>
          <p:cNvPr id="18" name="Picture 3"/>
          <p:cNvPicPr>
            <a:picLocks noChangeAspect="1" noChangeArrowheads="1"/>
          </p:cNvPicPr>
          <p:nvPr/>
        </p:nvPicPr>
        <p:blipFill>
          <a:blip r:embed="rId3" cstate="print"/>
          <a:srcRect/>
          <a:stretch>
            <a:fillRect/>
          </a:stretch>
        </p:blipFill>
        <p:spPr bwMode="auto">
          <a:xfrm>
            <a:off x="2353773" y="3235809"/>
            <a:ext cx="596933" cy="414570"/>
          </a:xfrm>
          <a:prstGeom prst="rect">
            <a:avLst/>
          </a:prstGeom>
          <a:solidFill>
            <a:srgbClr val="00B050"/>
          </a:solidFill>
          <a:ln w="9525">
            <a:solidFill>
              <a:srgbClr val="0070C0"/>
            </a:solidFill>
            <a:miter lim="800000"/>
            <a:headEnd/>
            <a:tailEnd/>
          </a:ln>
          <a:effectLst/>
        </p:spPr>
      </p:pic>
      <p:pic>
        <p:nvPicPr>
          <p:cNvPr id="366597" name="Picture 5"/>
          <p:cNvPicPr>
            <a:picLocks noChangeAspect="1" noChangeArrowheads="1"/>
          </p:cNvPicPr>
          <p:nvPr/>
        </p:nvPicPr>
        <p:blipFill>
          <a:blip r:embed="rId4" cstate="print"/>
          <a:srcRect/>
          <a:stretch>
            <a:fillRect/>
          </a:stretch>
        </p:blipFill>
        <p:spPr bwMode="auto">
          <a:xfrm>
            <a:off x="616025" y="1914200"/>
            <a:ext cx="2371725" cy="1075135"/>
          </a:xfrm>
          <a:prstGeom prst="rect">
            <a:avLst/>
          </a:prstGeom>
          <a:solidFill>
            <a:srgbClr val="00B050"/>
          </a:solidFill>
          <a:ln w="9525">
            <a:solidFill>
              <a:srgbClr val="0070C0"/>
            </a:solidFill>
            <a:miter lim="800000"/>
            <a:headEnd/>
            <a:tailEnd/>
          </a:ln>
          <a:effectLst/>
        </p:spPr>
      </p:pic>
      <p:cxnSp>
        <p:nvCxnSpPr>
          <p:cNvPr id="24" name="直接连接符 23"/>
          <p:cNvCxnSpPr>
            <a:stCxn id="366595" idx="0"/>
            <a:endCxn id="366597" idx="2"/>
          </p:cNvCxnSpPr>
          <p:nvPr/>
        </p:nvCxnSpPr>
        <p:spPr>
          <a:xfrm flipV="1">
            <a:off x="904965" y="2989238"/>
            <a:ext cx="897255" cy="2279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0"/>
            <a:endCxn id="366597" idx="2"/>
          </p:cNvCxnSpPr>
          <p:nvPr/>
        </p:nvCxnSpPr>
        <p:spPr>
          <a:xfrm flipH="1" flipV="1">
            <a:off x="1802110" y="2988722"/>
            <a:ext cx="10160" cy="2311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8" idx="0"/>
            <a:endCxn id="366597" idx="2"/>
          </p:cNvCxnSpPr>
          <p:nvPr/>
        </p:nvCxnSpPr>
        <p:spPr>
          <a:xfrm flipH="1" flipV="1">
            <a:off x="1801976" y="2988795"/>
            <a:ext cx="850265" cy="2470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247468" y="1226093"/>
            <a:ext cx="1220764" cy="400110"/>
          </a:xfrm>
          <a:prstGeom prst="rect">
            <a:avLst/>
          </a:prstGeom>
        </p:spPr>
        <p:txBody>
          <a:bodyPr wrap="square">
            <a:spAutoFit/>
          </a:bodyPr>
          <a:lstStyle/>
          <a:p>
            <a:r>
              <a:rPr lang="zh-CN" altLang="zh-CN" sz="2000" dirty="0"/>
              <a:t>医疗集团</a:t>
            </a:r>
            <a:endParaRPr lang="zh-CN" altLang="en-US" sz="2000" dirty="0"/>
          </a:p>
        </p:txBody>
      </p:sp>
      <p:sp>
        <p:nvSpPr>
          <p:cNvPr id="34" name="矩形 33"/>
          <p:cNvSpPr/>
          <p:nvPr/>
        </p:nvSpPr>
        <p:spPr>
          <a:xfrm>
            <a:off x="650561" y="3854111"/>
            <a:ext cx="2082007" cy="400110"/>
          </a:xfrm>
          <a:prstGeom prst="rect">
            <a:avLst/>
          </a:prstGeom>
        </p:spPr>
        <p:txBody>
          <a:bodyPr wrap="square">
            <a:spAutoFit/>
          </a:bodyPr>
          <a:lstStyle/>
          <a:p>
            <a:pPr algn="ctr"/>
            <a:r>
              <a:rPr lang="zh-CN" altLang="zh-CN" sz="2000" dirty="0"/>
              <a:t>下属多家医院</a:t>
            </a:r>
            <a:endParaRPr lang="zh-CN" altLang="en-US" sz="2000" dirty="0"/>
          </a:p>
        </p:txBody>
      </p:sp>
      <p:sp>
        <p:nvSpPr>
          <p:cNvPr id="35" name="右箭头 34"/>
          <p:cNvSpPr/>
          <p:nvPr/>
        </p:nvSpPr>
        <p:spPr>
          <a:xfrm>
            <a:off x="3189768" y="2627910"/>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6598" name="Picture 6"/>
          <p:cNvPicPr>
            <a:picLocks noChangeAspect="1" noChangeArrowheads="1"/>
          </p:cNvPicPr>
          <p:nvPr/>
        </p:nvPicPr>
        <p:blipFill>
          <a:blip r:embed="rId5" cstate="print"/>
          <a:srcRect/>
          <a:stretch>
            <a:fillRect/>
          </a:stretch>
        </p:blipFill>
        <p:spPr bwMode="auto">
          <a:xfrm>
            <a:off x="3998285" y="1930533"/>
            <a:ext cx="1934682" cy="1659957"/>
          </a:xfrm>
          <a:prstGeom prst="rect">
            <a:avLst/>
          </a:prstGeom>
          <a:noFill/>
          <a:ln w="9525">
            <a:noFill/>
            <a:miter lim="800000"/>
            <a:headEnd/>
            <a:tailEnd/>
          </a:ln>
          <a:effectLst/>
        </p:spPr>
      </p:pic>
      <p:sp>
        <p:nvSpPr>
          <p:cNvPr id="40" name="矩形 39"/>
          <p:cNvSpPr/>
          <p:nvPr/>
        </p:nvSpPr>
        <p:spPr>
          <a:xfrm>
            <a:off x="3588692" y="3737153"/>
            <a:ext cx="2631356" cy="400110"/>
          </a:xfrm>
          <a:prstGeom prst="rect">
            <a:avLst/>
          </a:prstGeom>
        </p:spPr>
        <p:txBody>
          <a:bodyPr wrap="square">
            <a:spAutoFit/>
          </a:bodyPr>
          <a:lstStyle/>
          <a:p>
            <a:pPr algn="ctr"/>
            <a:r>
              <a:rPr lang="zh-CN" altLang="zh-CN" sz="2000" dirty="0"/>
              <a:t>几百</a:t>
            </a:r>
            <a:r>
              <a:rPr lang="en-US" altLang="zh-CN" sz="2000" dirty="0"/>
              <a:t>TB</a:t>
            </a:r>
            <a:r>
              <a:rPr lang="zh-CN" altLang="zh-CN" sz="2000" dirty="0"/>
              <a:t>的医疗记录</a:t>
            </a:r>
            <a:endParaRPr lang="zh-CN" altLang="en-US" sz="2000" dirty="0"/>
          </a:p>
        </p:txBody>
      </p:sp>
      <p:sp>
        <p:nvSpPr>
          <p:cNvPr id="41" name="矩形 40"/>
          <p:cNvSpPr/>
          <p:nvPr/>
        </p:nvSpPr>
        <p:spPr>
          <a:xfrm>
            <a:off x="6767531" y="2397705"/>
            <a:ext cx="2376469" cy="1323439"/>
          </a:xfrm>
          <a:prstGeom prst="rect">
            <a:avLst/>
          </a:prstGeom>
        </p:spPr>
        <p:txBody>
          <a:bodyPr wrap="square">
            <a:spAutoFit/>
          </a:bodyPr>
          <a:lstStyle/>
          <a:p>
            <a:r>
              <a:rPr lang="zh-CN" altLang="en-US" sz="2000" dirty="0"/>
              <a:t>挑战：</a:t>
            </a:r>
            <a:endParaRPr lang="en-US" altLang="zh-CN" sz="2000" dirty="0"/>
          </a:p>
          <a:p>
            <a:r>
              <a:rPr lang="zh-CN" altLang="en-US" sz="2000" dirty="0"/>
              <a:t>海量医疗</a:t>
            </a:r>
            <a:r>
              <a:rPr lang="zh-CN" altLang="zh-CN" sz="2000" dirty="0"/>
              <a:t>数据的</a:t>
            </a:r>
            <a:endParaRPr lang="en-US" altLang="zh-CN" sz="2000" dirty="0"/>
          </a:p>
          <a:p>
            <a:r>
              <a:rPr lang="zh-CN" altLang="en-US" sz="2000" dirty="0">
                <a:solidFill>
                  <a:srgbClr val="FF0000"/>
                </a:solidFill>
              </a:rPr>
              <a:t>高读写速度</a:t>
            </a:r>
            <a:endParaRPr lang="en-US" altLang="zh-CN" sz="2000" dirty="0">
              <a:solidFill>
                <a:srgbClr val="FF0000"/>
              </a:solidFill>
            </a:endParaRPr>
          </a:p>
          <a:p>
            <a:r>
              <a:rPr lang="zh-CN" altLang="en-US" sz="2000" dirty="0">
                <a:solidFill>
                  <a:srgbClr val="FF0000"/>
                </a:solidFill>
              </a:rPr>
              <a:t>高</a:t>
            </a:r>
            <a:r>
              <a:rPr lang="zh-CN" altLang="zh-CN" sz="2000" dirty="0">
                <a:solidFill>
                  <a:srgbClr val="FF0000"/>
                </a:solidFill>
              </a:rPr>
              <a:t>可用性和可靠性</a:t>
            </a:r>
            <a:endParaRPr lang="zh-CN" altLang="en-US" sz="2000" dirty="0">
              <a:solidFill>
                <a:srgbClr val="FF0000"/>
              </a:solidFill>
            </a:endParaRPr>
          </a:p>
        </p:txBody>
      </p:sp>
      <p:sp>
        <p:nvSpPr>
          <p:cNvPr id="42" name="右箭头 41"/>
          <p:cNvSpPr/>
          <p:nvPr/>
        </p:nvSpPr>
        <p:spPr>
          <a:xfrm>
            <a:off x="6138530" y="2702338"/>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dirty="0"/>
              <a:t>定义：</a:t>
            </a:r>
            <a:endParaRPr lang="en-US" altLang="zh-CN" dirty="0"/>
          </a:p>
          <a:p>
            <a:pPr>
              <a:buNone/>
            </a:pPr>
            <a:r>
              <a:rPr lang="en-US" altLang="zh-CN" sz="2400" dirty="0"/>
              <a:t>    </a:t>
            </a:r>
            <a:r>
              <a:rPr lang="zh-CN" altLang="zh-CN" sz="2400" dirty="0"/>
              <a:t>对硬件存储资源进行抽象化，通过对存储系统或存储服务内部的功能进行隐藏、隔离及抽象，使存储与网络、应用等管理分离，存储资源得以合并，从而提升资源利用率。</a:t>
            </a:r>
            <a:endParaRPr lang="en-US" altLang="zh-CN" sz="2400" dirty="0"/>
          </a:p>
          <a:p>
            <a:r>
              <a:rPr lang="zh-CN" altLang="en-US" dirty="0"/>
              <a:t>分类：</a:t>
            </a:r>
            <a:endParaRPr lang="en-US" altLang="zh-CN" dirty="0"/>
          </a:p>
          <a:p>
            <a:pPr>
              <a:buNone/>
            </a:pPr>
            <a:r>
              <a:rPr lang="en-US" altLang="zh-CN" sz="2400" dirty="0"/>
              <a:t>    </a:t>
            </a:r>
            <a:r>
              <a:rPr lang="zh-CN" altLang="zh-CN" sz="2400" dirty="0"/>
              <a:t>根据</a:t>
            </a:r>
            <a:r>
              <a:rPr lang="en-US" altLang="zh-CN" sz="2400" dirty="0"/>
              <a:t>SNIA(Storage Networking Industry Association)</a:t>
            </a:r>
            <a:r>
              <a:rPr lang="zh-CN" altLang="zh-CN" sz="2400" dirty="0"/>
              <a:t>的分类方法，可将存储虚拟化技术从不同角度进行分类。</a:t>
            </a:r>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707390" y="904399"/>
            <a:ext cx="8210550" cy="3263504"/>
          </a:xfrm>
        </p:spPr>
        <p:txBody>
          <a:bodyPr/>
          <a:lstStyle/>
          <a:p>
            <a:r>
              <a:rPr lang="zh-CN" altLang="en-US" sz="2800" dirty="0"/>
              <a:t>分类：</a:t>
            </a:r>
            <a:endParaRPr lang="en-US" altLang="zh-CN" sz="2800" dirty="0"/>
          </a:p>
          <a:p>
            <a:pPr>
              <a:buNone/>
            </a:pPr>
            <a:r>
              <a:rPr lang="en-US" altLang="zh-CN" sz="1800" dirty="0"/>
              <a:t>    </a:t>
            </a:r>
            <a:r>
              <a:rPr lang="zh-CN" altLang="zh-CN" sz="1800" dirty="0"/>
              <a:t>根据</a:t>
            </a:r>
            <a:r>
              <a:rPr lang="en-US" altLang="zh-CN" sz="1800" dirty="0"/>
              <a:t>SNIA(Storage Networking Industry Association)</a:t>
            </a:r>
            <a:r>
              <a:rPr lang="zh-CN" altLang="zh-CN" sz="1800" dirty="0"/>
              <a:t>的分类方法，可将存储虚拟化技术从不同角度进行分类</a:t>
            </a:r>
            <a:endParaRPr lang="en-US" altLang="zh-CN" sz="1800" dirty="0"/>
          </a:p>
          <a:p>
            <a:pPr>
              <a:buNone/>
            </a:pPr>
            <a:r>
              <a:rPr lang="en-US" altLang="zh-CN" sz="1800" dirty="0"/>
              <a:t>    </a:t>
            </a:r>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7619" name="Object 3"/>
          <p:cNvGraphicFramePr>
            <a:graphicFrameLocks noChangeAspect="1"/>
          </p:cNvGraphicFramePr>
          <p:nvPr/>
        </p:nvGraphicFramePr>
        <p:xfrm>
          <a:off x="1268730" y="2133600"/>
          <a:ext cx="6283960" cy="2976245"/>
        </p:xfrm>
        <a:graphic>
          <a:graphicData uri="http://schemas.openxmlformats.org/presentationml/2006/ole">
            <mc:AlternateContent xmlns:mc="http://schemas.openxmlformats.org/markup-compatibility/2006">
              <mc:Choice xmlns:v="urn:schemas-microsoft-com:vml" Requires="v">
                <p:oleObj name="Visio" r:id="rId3" imgW="6944995" imgH="4123690" progId="">
                  <p:embed/>
                </p:oleObj>
              </mc:Choice>
              <mc:Fallback>
                <p:oleObj name="Visio" r:id="rId3" imgW="6944995" imgH="4123690" progId="">
                  <p:embed/>
                  <p:pic>
                    <p:nvPicPr>
                      <p:cNvPr id="3676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730" y="2133600"/>
                        <a:ext cx="6283960" cy="2976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solidFill>
                  <a:srgbClr val="FF0000"/>
                </a:solidFill>
              </a:rPr>
              <a:t>基于主机</a:t>
            </a:r>
            <a:endParaRPr lang="en-US" altLang="zh-CN" sz="2000" dirty="0">
              <a:solidFill>
                <a:srgbClr val="FF0000"/>
              </a:solidFill>
            </a:endParaRPr>
          </a:p>
          <a:p>
            <a:pPr lvl="1"/>
            <a:r>
              <a:rPr lang="zh-CN" altLang="en-US" sz="2000" dirty="0"/>
              <a:t>基于存储设备</a:t>
            </a:r>
            <a:endParaRPr lang="en-US" altLang="zh-CN" sz="2000" dirty="0"/>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3977050" y="2353652"/>
            <a:ext cx="4858607" cy="2554545"/>
          </a:xfrm>
          <a:prstGeom prst="rect">
            <a:avLst/>
          </a:prstGeom>
          <a:ln>
            <a:solidFill>
              <a:schemeClr val="accent1">
                <a:shade val="50000"/>
              </a:schemeClr>
            </a:solidFill>
          </a:ln>
        </p:spPr>
        <p:txBody>
          <a:bodyPr wrap="square">
            <a:spAutoFit/>
          </a:bodyPr>
          <a:lstStyle/>
          <a:p>
            <a:r>
              <a:rPr lang="zh-CN" altLang="zh-CN" sz="2000" dirty="0"/>
              <a:t>利用安装在一个或多个主机上的控制软件来实现存储虚拟化的控制和管理</a:t>
            </a:r>
            <a:r>
              <a:rPr lang="zh-CN" altLang="en-US" sz="2000" dirty="0"/>
              <a:t>：</a:t>
            </a:r>
            <a:endParaRPr lang="en-US" altLang="zh-CN" sz="2000" dirty="0"/>
          </a:p>
          <a:p>
            <a:r>
              <a:rPr lang="zh-CN" altLang="zh-CN" sz="2000" b="1" dirty="0">
                <a:solidFill>
                  <a:srgbClr val="FF0000"/>
                </a:solidFill>
              </a:rPr>
              <a:t>最易于实现</a:t>
            </a:r>
            <a:r>
              <a:rPr lang="zh-CN" altLang="zh-CN" sz="2000" dirty="0">
                <a:solidFill>
                  <a:srgbClr val="FF0000"/>
                </a:solidFill>
              </a:rPr>
              <a:t>且其设备</a:t>
            </a:r>
            <a:r>
              <a:rPr lang="zh-CN" altLang="zh-CN" sz="2000" b="1" dirty="0">
                <a:solidFill>
                  <a:srgbClr val="FF0000"/>
                </a:solidFill>
              </a:rPr>
              <a:t>成本最低</a:t>
            </a:r>
            <a:r>
              <a:rPr lang="zh-CN" altLang="zh-CN" sz="2000" dirty="0"/>
              <a:t>，因为不需要增加任何附加的硬件</a:t>
            </a:r>
            <a:endParaRPr lang="en-US" altLang="zh-CN" sz="2000" dirty="0"/>
          </a:p>
          <a:p>
            <a:r>
              <a:rPr lang="zh-CN" altLang="zh-CN" sz="2000" b="1" dirty="0">
                <a:solidFill>
                  <a:srgbClr val="FF0000"/>
                </a:solidFill>
              </a:rPr>
              <a:t>扩展性较差</a:t>
            </a:r>
            <a:r>
              <a:rPr lang="zh-CN" altLang="en-US" sz="2000" b="1" dirty="0"/>
              <a:t>，</a:t>
            </a:r>
            <a:r>
              <a:rPr lang="zh-CN" altLang="en-US" sz="2000" dirty="0"/>
              <a:t>因为</a:t>
            </a:r>
            <a:r>
              <a:rPr lang="zh-CN" altLang="zh-CN" sz="2000" dirty="0"/>
              <a:t>由于运行在主机上的控制软件会占用主机的处理时间。</a:t>
            </a:r>
            <a:endParaRPr lang="en-US" altLang="zh-CN" sz="2000" dirty="0"/>
          </a:p>
          <a:p>
            <a:r>
              <a:rPr lang="zh-CN" altLang="zh-CN" sz="2000" b="1" dirty="0">
                <a:solidFill>
                  <a:srgbClr val="FF0000"/>
                </a:solidFill>
              </a:rPr>
              <a:t>灵活性</a:t>
            </a:r>
            <a:r>
              <a:rPr lang="zh-CN" altLang="en-US" sz="2000" b="1" dirty="0">
                <a:solidFill>
                  <a:srgbClr val="FF0000"/>
                </a:solidFill>
              </a:rPr>
              <a:t>较差</a:t>
            </a:r>
            <a:r>
              <a:rPr lang="zh-CN" altLang="en-US" sz="2000" b="1" dirty="0"/>
              <a:t>，因为</a:t>
            </a:r>
            <a:r>
              <a:rPr lang="zh-CN" altLang="zh-CN" sz="2000" dirty="0"/>
              <a:t>不同存储厂商软硬件的差异而带来不必要的互操作性开销</a:t>
            </a:r>
            <a:r>
              <a:rPr lang="zh-CN" altLang="en-US" sz="2000" dirty="0"/>
              <a:t>。</a:t>
            </a:r>
          </a:p>
        </p:txBody>
      </p:sp>
      <p:cxnSp>
        <p:nvCxnSpPr>
          <p:cNvPr id="5" name="直接连接符 4"/>
          <p:cNvCxnSpPr/>
          <p:nvPr/>
        </p:nvCxnSpPr>
        <p:spPr>
          <a:xfrm rot="5400000" flipH="1" flipV="1">
            <a:off x="2527686" y="2505118"/>
            <a:ext cx="1569597" cy="126816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07200" y="3931200"/>
            <a:ext cx="1274400" cy="950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solidFill>
                  <a:srgbClr val="FF0000"/>
                </a:solidFill>
              </a:rPr>
              <a:t>基于存储设备</a:t>
            </a:r>
            <a:endParaRPr lang="en-US" altLang="zh-CN" sz="2000" dirty="0">
              <a:solidFill>
                <a:srgbClr val="FF0000"/>
              </a:solidFill>
            </a:endParaRPr>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1915059"/>
            <a:ext cx="4858607" cy="3170099"/>
          </a:xfrm>
          <a:prstGeom prst="rect">
            <a:avLst/>
          </a:prstGeom>
          <a:ln>
            <a:solidFill>
              <a:schemeClr val="accent1">
                <a:shade val="50000"/>
              </a:schemeClr>
            </a:solidFill>
          </a:ln>
        </p:spPr>
        <p:txBody>
          <a:bodyPr wrap="square">
            <a:spAutoFit/>
          </a:bodyPr>
          <a:lstStyle/>
          <a:p>
            <a:r>
              <a:rPr lang="zh-CN" altLang="zh-CN" sz="2000" dirty="0"/>
              <a:t>利用可以提供相关功能的存储模块来进行虚拟化</a:t>
            </a:r>
            <a:r>
              <a:rPr lang="zh-CN" altLang="en-US" sz="2000" dirty="0"/>
              <a:t>：</a:t>
            </a:r>
            <a:endParaRPr lang="en-US" altLang="zh-CN" sz="2000" dirty="0"/>
          </a:p>
          <a:p>
            <a:r>
              <a:rPr lang="zh-CN" altLang="en-US" sz="2000" b="1" dirty="0">
                <a:solidFill>
                  <a:srgbClr val="FF0000"/>
                </a:solidFill>
              </a:rPr>
              <a:t>可扩展性差</a:t>
            </a:r>
            <a:r>
              <a:rPr lang="zh-CN" altLang="en-US" sz="2000" dirty="0"/>
              <a:t>，</a:t>
            </a:r>
            <a:r>
              <a:rPr lang="zh-CN" altLang="zh-CN" sz="2000" dirty="0"/>
              <a:t>如果没有使用第三方的虚拟软件，基于存储设备的虚拟化往往只能提供不完全的存储虚拟化解决方案。</a:t>
            </a:r>
            <a:endParaRPr lang="en-US" altLang="zh-CN" sz="2000" dirty="0"/>
          </a:p>
          <a:p>
            <a:r>
              <a:rPr lang="zh-CN" altLang="en-US" sz="2000" b="1" dirty="0">
                <a:solidFill>
                  <a:srgbClr val="FF0000"/>
                </a:solidFill>
              </a:rPr>
              <a:t>灵活性差</a:t>
            </a:r>
            <a:r>
              <a:rPr lang="zh-CN" altLang="en-US" sz="2000" dirty="0"/>
              <a:t>，因为</a:t>
            </a:r>
            <a:r>
              <a:rPr lang="zh-CN" altLang="zh-CN" sz="2000" dirty="0"/>
              <a:t>使用这种方法来提供虚拟化意味着最终将锁定某一家特定的存储供应商。</a:t>
            </a:r>
          </a:p>
          <a:p>
            <a:r>
              <a:rPr lang="zh-CN" altLang="zh-CN" sz="2000" b="1" dirty="0">
                <a:solidFill>
                  <a:srgbClr val="FF0000"/>
                </a:solidFill>
              </a:rPr>
              <a:t>较容易实现</a:t>
            </a:r>
            <a:r>
              <a:rPr lang="zh-CN" altLang="zh-CN" sz="2000" dirty="0"/>
              <a:t>，</a:t>
            </a:r>
            <a:r>
              <a:rPr lang="zh-CN" altLang="en-US" sz="2000" dirty="0"/>
              <a:t>因为</a:t>
            </a:r>
            <a:r>
              <a:rPr lang="zh-CN" altLang="zh-CN" sz="2000" dirty="0"/>
              <a:t>容易与某个特定存储供应商的设备相协调。</a:t>
            </a:r>
            <a:endParaRPr lang="zh-CN" altLang="en-US" sz="2000" dirty="0"/>
          </a:p>
        </p:txBody>
      </p:sp>
      <p:cxnSp>
        <p:nvCxnSpPr>
          <p:cNvPr id="5" name="直接连接符 4"/>
          <p:cNvCxnSpPr/>
          <p:nvPr/>
        </p:nvCxnSpPr>
        <p:spPr>
          <a:xfrm rot="5400000" flipH="1" flipV="1">
            <a:off x="2364671" y="2605868"/>
            <a:ext cx="2402265" cy="109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60000" y="4363200"/>
            <a:ext cx="1072800" cy="64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35593" y="2875178"/>
            <a:ext cx="4858607" cy="1631216"/>
          </a:xfrm>
          <a:prstGeom prst="rect">
            <a:avLst/>
          </a:prstGeom>
          <a:ln>
            <a:solidFill>
              <a:schemeClr val="accent1">
                <a:shade val="50000"/>
              </a:schemeClr>
            </a:solidFill>
          </a:ln>
        </p:spPr>
        <p:txBody>
          <a:bodyPr wrap="square">
            <a:spAutoFit/>
          </a:bodyPr>
          <a:lstStyle/>
          <a:p>
            <a:r>
              <a:rPr lang="en-US" altLang="zh-CN" sz="2000" dirty="0"/>
              <a:t>(1)</a:t>
            </a:r>
            <a:r>
              <a:rPr lang="zh-CN" altLang="zh-CN" sz="2000" dirty="0"/>
              <a:t>基于互联设备的</a:t>
            </a:r>
            <a:r>
              <a:rPr lang="zh-CN" altLang="en-US" sz="2000" dirty="0"/>
              <a:t>存储</a:t>
            </a:r>
            <a:r>
              <a:rPr lang="zh-CN" altLang="zh-CN" sz="2000" dirty="0"/>
              <a:t>虚拟化</a:t>
            </a:r>
          </a:p>
          <a:p>
            <a:r>
              <a:rPr lang="zh-CN" altLang="zh-CN" sz="2000" dirty="0"/>
              <a:t>基于互联设备的虚拟化方法能够运行于使用标准操作系统的专用服务器上。该方法相对于基于主机的虚拟化方法具有</a:t>
            </a:r>
            <a:r>
              <a:rPr lang="zh-CN" altLang="zh-CN" sz="2000" dirty="0">
                <a:solidFill>
                  <a:srgbClr val="FF0000"/>
                </a:solidFill>
              </a:rPr>
              <a:t>易使用、设备低廉</a:t>
            </a:r>
            <a:r>
              <a:rPr lang="zh-CN" altLang="zh-CN" sz="2000" dirty="0"/>
              <a:t>等优势。</a:t>
            </a:r>
          </a:p>
        </p:txBody>
      </p:sp>
      <p:cxnSp>
        <p:nvCxnSpPr>
          <p:cNvPr id="5" name="直接连接符 4"/>
          <p:cNvCxnSpPr/>
          <p:nvPr/>
        </p:nvCxnSpPr>
        <p:spPr>
          <a:xfrm rot="5400000" flipH="1" flipV="1">
            <a:off x="2556920" y="3123400"/>
            <a:ext cx="1836480" cy="13199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793600" y="4500000"/>
            <a:ext cx="1274400" cy="2088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2501799"/>
            <a:ext cx="4858607" cy="2246769"/>
          </a:xfrm>
          <a:prstGeom prst="rect">
            <a:avLst/>
          </a:prstGeom>
          <a:ln>
            <a:solidFill>
              <a:schemeClr val="accent1">
                <a:shade val="50000"/>
              </a:schemeClr>
            </a:solidFill>
          </a:ln>
        </p:spPr>
        <p:txBody>
          <a:bodyPr wrap="square">
            <a:spAutoFit/>
          </a:bodyPr>
          <a:lstStyle/>
          <a:p>
            <a:r>
              <a:rPr lang="en-US" altLang="zh-CN" sz="2000" dirty="0"/>
              <a:t>(2)</a:t>
            </a:r>
            <a:r>
              <a:rPr lang="zh-CN" altLang="zh-CN" sz="2000" dirty="0"/>
              <a:t>基于路由器的存储虚拟化</a:t>
            </a:r>
          </a:p>
          <a:p>
            <a:r>
              <a:rPr lang="zh-CN" altLang="zh-CN" sz="2000" dirty="0"/>
              <a:t>基于路由器的方法是利用路由器的固件来实现存储虚拟化的功能。</a:t>
            </a:r>
            <a:endParaRPr lang="en-US" altLang="zh-CN" sz="2000" dirty="0"/>
          </a:p>
          <a:p>
            <a:r>
              <a:rPr lang="zh-CN" altLang="zh-CN" sz="2000" dirty="0"/>
              <a:t>由于路由器可以服务于每一台主机，且大多数控制模块存在于这些路由器中，所以该方式相对于基于主机和大多数基于互联设备的方法具有</a:t>
            </a:r>
            <a:r>
              <a:rPr lang="zh-CN" altLang="zh-CN" sz="2000" dirty="0">
                <a:solidFill>
                  <a:srgbClr val="FF0000"/>
                </a:solidFill>
              </a:rPr>
              <a:t>更好的性能和效果</a:t>
            </a:r>
            <a:r>
              <a:rPr lang="zh-CN" altLang="zh-CN" sz="2000" dirty="0"/>
              <a:t>。</a:t>
            </a:r>
            <a:endParaRPr lang="zh-CN" altLang="en-US" sz="2000" dirty="0"/>
          </a:p>
        </p:txBody>
      </p:sp>
      <p:cxnSp>
        <p:nvCxnSpPr>
          <p:cNvPr id="5" name="直接连接符 4"/>
          <p:cNvCxnSpPr/>
          <p:nvPr/>
        </p:nvCxnSpPr>
        <p:spPr>
          <a:xfrm rot="5400000" flipH="1" flipV="1">
            <a:off x="2356690" y="3102290"/>
            <a:ext cx="2302620" cy="11120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80800" y="4687200"/>
            <a:ext cx="1116000" cy="115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084793" y="2745638"/>
            <a:ext cx="4858607" cy="1938992"/>
          </a:xfrm>
          <a:prstGeom prst="rect">
            <a:avLst/>
          </a:prstGeom>
          <a:ln>
            <a:solidFill>
              <a:schemeClr val="accent1">
                <a:shade val="50000"/>
              </a:schemeClr>
            </a:solidFill>
          </a:ln>
        </p:spPr>
        <p:txBody>
          <a:bodyPr wrap="square">
            <a:spAutoFit/>
          </a:bodyPr>
          <a:lstStyle/>
          <a:p>
            <a:r>
              <a:rPr lang="en-US" altLang="zh-CN" sz="2000" dirty="0"/>
              <a:t>(3)</a:t>
            </a:r>
            <a:r>
              <a:rPr lang="zh-CN" altLang="zh-CN" sz="2000" dirty="0"/>
              <a:t>基于交换机的存储虚拟化</a:t>
            </a:r>
          </a:p>
          <a:p>
            <a:r>
              <a:rPr lang="zh-CN" altLang="zh-CN" sz="2000" dirty="0"/>
              <a:t>交换机的虚拟化是通过在交换机中嵌入虚拟化模块来实现的</a:t>
            </a:r>
            <a:endParaRPr lang="en-US" altLang="zh-CN" sz="2000" dirty="0"/>
          </a:p>
          <a:p>
            <a:r>
              <a:rPr lang="zh-CN" altLang="zh-CN" sz="2000" dirty="0"/>
              <a:t>由于在交换机中集成有虚拟化功能，交换机易成为系统的瓶颈，并可能产生</a:t>
            </a:r>
            <a:r>
              <a:rPr lang="zh-CN" altLang="zh-CN" sz="2000" dirty="0">
                <a:solidFill>
                  <a:srgbClr val="FF0000"/>
                </a:solidFill>
              </a:rPr>
              <a:t>单点故障问题</a:t>
            </a:r>
            <a:r>
              <a:rPr lang="zh-CN" altLang="zh-CN" sz="2000" dirty="0"/>
              <a:t>。</a:t>
            </a:r>
            <a:endParaRPr lang="en-US" altLang="zh-CN" sz="2000" dirty="0"/>
          </a:p>
        </p:txBody>
      </p:sp>
      <p:cxnSp>
        <p:nvCxnSpPr>
          <p:cNvPr id="5" name="直接连接符 4"/>
          <p:cNvCxnSpPr/>
          <p:nvPr/>
        </p:nvCxnSpPr>
        <p:spPr>
          <a:xfrm rot="5400000" flipH="1" flipV="1">
            <a:off x="2489623" y="3163220"/>
            <a:ext cx="1979160" cy="11696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894400" y="4665600"/>
            <a:ext cx="1224000" cy="79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89395" y="1026974"/>
            <a:ext cx="7765210" cy="1459117"/>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虚拟化：是将物理</a:t>
            </a:r>
            <a:r>
              <a:rPr lang="en-US" altLang="zh-CN" sz="1400" dirty="0">
                <a:latin typeface="微软雅黑" panose="020B0503020204020204" pitchFamily="34" charset="-122"/>
                <a:ea typeface="微软雅黑" panose="020B0503020204020204" pitchFamily="34" charset="-122"/>
                <a:cs typeface="Carlito"/>
              </a:rPr>
              <a:t>IT</a:t>
            </a:r>
            <a:r>
              <a:rPr lang="zh-CN" altLang="en-US" sz="1400" dirty="0">
                <a:latin typeface="微软雅黑" panose="020B0503020204020204" pitchFamily="34" charset="-122"/>
                <a:ea typeface="微软雅黑" panose="020B0503020204020204" pitchFamily="34" charset="-122"/>
                <a:cs typeface="Carlito"/>
              </a:rPr>
              <a:t>资源转换为虚拟</a:t>
            </a:r>
            <a:r>
              <a:rPr lang="en-US" altLang="zh-CN" sz="1400" dirty="0">
                <a:latin typeface="微软雅黑" panose="020B0503020204020204" pitchFamily="34" charset="-122"/>
                <a:ea typeface="微软雅黑" panose="020B0503020204020204" pitchFamily="34" charset="-122"/>
                <a:cs typeface="Carlito"/>
              </a:rPr>
              <a:t>IT</a:t>
            </a:r>
            <a:r>
              <a:rPr lang="zh-CN" altLang="en-US" sz="1400" dirty="0">
                <a:latin typeface="微软雅黑" panose="020B0503020204020204" pitchFamily="34" charset="-122"/>
                <a:ea typeface="微软雅黑" panose="020B0503020204020204" pitchFamily="34" charset="-122"/>
                <a:cs typeface="Carlito"/>
              </a:rPr>
              <a:t>资源的过程。</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0" spc="10" dirty="0">
                <a:latin typeface="微软雅黑" panose="020B0503020204020204" pitchFamily="34" charset="-122"/>
                <a:ea typeface="微软雅黑" panose="020B0503020204020204" pitchFamily="34" charset="-122"/>
                <a:cs typeface="WenQuanYi Zen Hei Mono"/>
              </a:rPr>
              <a:t>作用：通过该技术将一台计算机虚拟为多台逻辑计算机。在一台计算机上同时运行多个逻辑计算机，每个逻辑计算机可运行不同的操作系统，并且应用程序都可以在相互独立的空间内运行而互不影响，从而显著提高计算机的工作效率。</a:t>
            </a:r>
            <a:endParaRPr sz="1600" dirty="0">
              <a:latin typeface="微软雅黑" panose="020B0503020204020204" pitchFamily="34" charset="-122"/>
              <a:ea typeface="微软雅黑" panose="020B0503020204020204" pitchFamily="34" charset="-122"/>
              <a:cs typeface="WenQuanYi Zen Hei Mono"/>
            </a:endParaRPr>
          </a:p>
        </p:txBody>
      </p:sp>
      <p:pic>
        <p:nvPicPr>
          <p:cNvPr id="1026" name="Picture 2">
            <a:extLst>
              <a:ext uri="{FF2B5EF4-FFF2-40B4-BE49-F238E27FC236}">
                <a16:creationId xmlns:a16="http://schemas.microsoft.com/office/drawing/2014/main" id="{7DFAF08D-0452-4672-9E2A-FCBD35829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604666"/>
            <a:ext cx="2728319" cy="21907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EBC370-A139-4F4C-B492-23419B3A6D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2604666"/>
            <a:ext cx="2438400" cy="2287324"/>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4BB0DEEB-B9E0-494B-A8A3-7DEC5123E526}"/>
              </a:ext>
            </a:extLst>
          </p:cNvPr>
          <p:cNvSpPr>
            <a:spLocks noGrp="1"/>
          </p:cNvSpPr>
          <p:nvPr>
            <p:ph type="title"/>
          </p:nvPr>
        </p:nvSpPr>
        <p:spPr/>
        <p:txBody>
          <a:bodyPr/>
          <a:lstStyle/>
          <a:p>
            <a:r>
              <a:rPr lang="zh-CN" altLang="en-US" dirty="0"/>
              <a:t>虚拟化简介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3059"/>
            <a:ext cx="8152095" cy="3589664"/>
          </a:xfrm>
        </p:spPr>
        <p:txBody>
          <a:bodyPr>
            <a:noAutofit/>
          </a:bodyPr>
          <a:lstStyle/>
          <a:p>
            <a:pPr>
              <a:buNone/>
            </a:pPr>
            <a:r>
              <a:rPr lang="zh-CN" altLang="en-US" sz="2400" dirty="0"/>
              <a:t>场景回顾：</a:t>
            </a:r>
            <a:endParaRPr lang="en-US" altLang="zh-CN" sz="2400" dirty="0"/>
          </a:p>
          <a:p>
            <a:pPr>
              <a:buNone/>
            </a:pPr>
            <a:r>
              <a:rPr lang="en-US" altLang="zh-CN" sz="2400" dirty="0"/>
              <a:t>     </a:t>
            </a:r>
            <a:r>
              <a:rPr lang="zh-CN" altLang="zh-CN" sz="2400" dirty="0"/>
              <a:t>针对本小节开始提到的医疗集团的存储需求案例，该公司对现有存储设备的虚拟化管理，在此基础之上进行数据分层，将整个存储分为两个层次</a:t>
            </a:r>
            <a:r>
              <a:rPr lang="zh-CN" altLang="en-US" sz="2400" dirty="0"/>
              <a:t>：</a:t>
            </a:r>
            <a:endParaRPr lang="en-US" altLang="zh-CN" sz="2400" dirty="0"/>
          </a:p>
          <a:p>
            <a:pPr lvl="1"/>
            <a:r>
              <a:rPr lang="zh-CN" altLang="zh-CN" sz="1800" dirty="0"/>
              <a:t>第一层存储</a:t>
            </a:r>
            <a:r>
              <a:rPr lang="zh-CN" altLang="en-US" sz="1800" dirty="0"/>
              <a:t>：</a:t>
            </a:r>
            <a:r>
              <a:rPr lang="zh-CN" altLang="zh-CN" sz="1800" dirty="0"/>
              <a:t>需要快速访问的患者数据可以放置在高性能的基于光纤的存储系统上</a:t>
            </a:r>
            <a:r>
              <a:rPr lang="zh-CN" altLang="en-US" sz="1800" dirty="0"/>
              <a:t>；</a:t>
            </a:r>
            <a:endParaRPr lang="en-US" altLang="zh-CN" sz="1800" dirty="0"/>
          </a:p>
          <a:p>
            <a:pPr lvl="1"/>
            <a:r>
              <a:rPr lang="zh-CN" altLang="zh-CN" sz="1800" dirty="0"/>
              <a:t>第二层存储</a:t>
            </a:r>
            <a:r>
              <a:rPr lang="zh-CN" altLang="en-US" sz="1800" dirty="0"/>
              <a:t>：</a:t>
            </a:r>
            <a:r>
              <a:rPr lang="zh-CN" altLang="zh-CN" sz="1800" dirty="0"/>
              <a:t>紧急性稍低的数据则可放置在普通的存储系统上。</a:t>
            </a:r>
            <a:endParaRPr lang="en-US" altLang="zh-CN" sz="1800" dirty="0"/>
          </a:p>
          <a:p>
            <a:pPr>
              <a:buNone/>
            </a:pPr>
            <a:r>
              <a:rPr lang="en-US" altLang="zh-CN" sz="2400" dirty="0"/>
              <a:t>     </a:t>
            </a:r>
            <a:r>
              <a:rPr lang="zh-CN" altLang="zh-CN" sz="2400" dirty="0"/>
              <a:t>在多层存储上采用虚拟化技术使存储系统能够进行有效的成本管理，同时还降低了风险、改善了服务，大大节约了成本</a:t>
            </a:r>
            <a:r>
              <a:rPr lang="zh-CN" altLang="en-US" sz="2400" dirty="0"/>
              <a:t>。</a:t>
            </a:r>
            <a:endParaRPr lang="en-US" altLang="zh-CN" sz="1400"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olidFill>
                  <a:srgbClr val="FF0000"/>
                </a:solidFill>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06145"/>
            <a:ext cx="8074660" cy="3881755"/>
          </a:xfrm>
        </p:spPr>
        <p:txBody>
          <a:bodyPr/>
          <a:lstStyle/>
          <a:p>
            <a:r>
              <a:rPr lang="zh-CN" altLang="en-US" sz="2800" dirty="0"/>
              <a:t>场景：大型网络公司跨地域数据中心的网络管理</a:t>
            </a:r>
          </a:p>
        </p:txBody>
      </p:sp>
      <p:sp>
        <p:nvSpPr>
          <p:cNvPr id="2" name="标题 1"/>
          <p:cNvSpPr>
            <a:spLocks noGrp="1"/>
          </p:cNvSpPr>
          <p:nvPr>
            <p:ph type="title"/>
          </p:nvPr>
        </p:nvSpPr>
        <p:spPr/>
        <p:txBody>
          <a:bodyPr/>
          <a:lstStyle/>
          <a:p>
            <a:r>
              <a:rPr lang="zh-CN" altLang="en-US" dirty="0"/>
              <a:t>网络虚拟化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52</a:t>
            </a:fld>
            <a:endParaRPr lang="zh-CN" altLang="en-US" dirty="0"/>
          </a:p>
        </p:txBody>
      </p:sp>
      <p:sp>
        <p:nvSpPr>
          <p:cNvPr id="41" name="矩形 40"/>
          <p:cNvSpPr/>
          <p:nvPr/>
        </p:nvSpPr>
        <p:spPr>
          <a:xfrm>
            <a:off x="6340811" y="1956379"/>
            <a:ext cx="2376469" cy="2862322"/>
          </a:xfrm>
          <a:prstGeom prst="rect">
            <a:avLst/>
          </a:prstGeom>
        </p:spPr>
        <p:txBody>
          <a:bodyPr wrap="square">
            <a:spAutoFit/>
          </a:bodyPr>
          <a:lstStyle/>
          <a:p>
            <a:r>
              <a:rPr lang="zh-CN" altLang="en-US" sz="2000" dirty="0"/>
              <a:t>挑战：</a:t>
            </a:r>
            <a:endParaRPr lang="en-US" altLang="zh-CN" sz="2000" dirty="0"/>
          </a:p>
          <a:p>
            <a:r>
              <a:rPr lang="zh-CN" altLang="en-US" sz="2000" dirty="0"/>
              <a:t>数据中心间网络链路带宽资源有限，难以满足业务临时性的大容量传输需求，通常需要业务部门自行搭建</a:t>
            </a:r>
            <a:r>
              <a:rPr lang="en-US" altLang="zh-CN" sz="2000" dirty="0"/>
              <a:t>VPN</a:t>
            </a:r>
            <a:r>
              <a:rPr lang="zh-CN" altLang="en-US" sz="2000" dirty="0"/>
              <a:t>平台并通过公网传输，</a:t>
            </a:r>
            <a:r>
              <a:rPr lang="zh-CN" altLang="en-US" sz="2000" dirty="0">
                <a:solidFill>
                  <a:srgbClr val="FF0000"/>
                </a:solidFill>
              </a:rPr>
              <a:t>响应速度慢</a:t>
            </a:r>
            <a:r>
              <a:rPr lang="zh-CN" altLang="en-US" sz="2000" dirty="0"/>
              <a:t>。</a:t>
            </a:r>
            <a:endParaRPr lang="zh-CN" altLang="en-US" sz="2000" dirty="0">
              <a:solidFill>
                <a:srgbClr val="FF0000"/>
              </a:solidFill>
            </a:endParaRPr>
          </a:p>
        </p:txBody>
      </p:sp>
      <p:sp>
        <p:nvSpPr>
          <p:cNvPr id="42" name="右箭头 41"/>
          <p:cNvSpPr/>
          <p:nvPr/>
        </p:nvSpPr>
        <p:spPr>
          <a:xfrm>
            <a:off x="5646405" y="2746788"/>
            <a:ext cx="584790" cy="36347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730" name="Picture 2"/>
          <p:cNvPicPr>
            <a:picLocks noChangeAspect="1" noChangeArrowheads="1"/>
          </p:cNvPicPr>
          <p:nvPr/>
        </p:nvPicPr>
        <p:blipFill>
          <a:blip r:embed="rId3" cstate="print"/>
          <a:srcRect/>
          <a:stretch>
            <a:fillRect/>
          </a:stretch>
        </p:blipFill>
        <p:spPr bwMode="auto">
          <a:xfrm>
            <a:off x="549594" y="1824037"/>
            <a:ext cx="4772025" cy="1743075"/>
          </a:xfrm>
          <a:prstGeom prst="rect">
            <a:avLst/>
          </a:prstGeom>
          <a:noFill/>
          <a:ln w="9525">
            <a:noFill/>
            <a:miter lim="800000"/>
            <a:headEnd/>
            <a:tailEnd/>
          </a:ln>
          <a:effectLst/>
        </p:spPr>
      </p:pic>
      <p:sp>
        <p:nvSpPr>
          <p:cNvPr id="20" name="矩形 19"/>
          <p:cNvSpPr/>
          <p:nvPr/>
        </p:nvSpPr>
        <p:spPr>
          <a:xfrm>
            <a:off x="537845" y="3713307"/>
            <a:ext cx="4795520" cy="1015663"/>
          </a:xfrm>
          <a:prstGeom prst="rect">
            <a:avLst/>
          </a:prstGeom>
        </p:spPr>
        <p:txBody>
          <a:bodyPr wrap="square">
            <a:spAutoFit/>
          </a:bodyPr>
          <a:lstStyle/>
          <a:p>
            <a:r>
              <a:rPr lang="zh-CN" altLang="zh-CN" sz="2000" dirty="0">
                <a:latin typeface="Arial" panose="020B0604020202020204" pitchFamily="34" charset="0"/>
              </a:rPr>
              <a:t>数十万服务器分布在全球</a:t>
            </a:r>
            <a:r>
              <a:rPr lang="en-US" altLang="zh-CN" sz="2000" dirty="0">
                <a:latin typeface="Arial" panose="020B0604020202020204" pitchFamily="34" charset="0"/>
              </a:rPr>
              <a:t>10</a:t>
            </a:r>
            <a:r>
              <a:rPr lang="zh-CN" altLang="zh-CN" sz="2000" dirty="0">
                <a:latin typeface="Arial" panose="020B0604020202020204" pitchFamily="34" charset="0"/>
              </a:rPr>
              <a:t>多个城市、数十个数据中心，产生的跨城数据中心间流量达到数百</a:t>
            </a:r>
            <a:r>
              <a:rPr lang="en-US" altLang="zh-CN" sz="2000" dirty="0">
                <a:latin typeface="Arial" panose="020B0604020202020204" pitchFamily="34" charset="0"/>
              </a:rPr>
              <a:t>G</a:t>
            </a:r>
            <a:r>
              <a:rPr lang="zh-CN" altLang="zh-CN" sz="2000" dirty="0">
                <a:latin typeface="Arial" panose="020B0604020202020204" pitchFamily="34" charset="0"/>
              </a:rPr>
              <a:t>规模</a:t>
            </a:r>
            <a:endParaRPr lang="zh-CN" alt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对物理网络及其组件（比如交换机、端口以及路由器）进行抽象，并从中分离网络业务流量的一种方式。</a:t>
            </a:r>
            <a:endParaRPr lang="en-US" altLang="zh-CN" sz="2000" dirty="0"/>
          </a:p>
          <a:p>
            <a:pPr>
              <a:buNone/>
            </a:pPr>
            <a:r>
              <a:rPr lang="en-US" altLang="zh-CN" sz="2000" dirty="0"/>
              <a:t>     </a:t>
            </a:r>
            <a:r>
              <a:rPr lang="zh-CN" altLang="zh-CN" sz="2000" dirty="0"/>
              <a:t>采用网络虚拟化可以将多个物理网络抽象为一个虚拟网络，或者将一个物理网络分割为多个逻辑网络。</a:t>
            </a:r>
            <a:endParaRPr lang="en-US" altLang="zh-CN" sz="2000" dirty="0"/>
          </a:p>
          <a:p>
            <a:r>
              <a:rPr lang="zh-CN" altLang="en-US" sz="3200" dirty="0"/>
              <a:t>举例：</a:t>
            </a:r>
            <a:endParaRPr lang="en-US" altLang="zh-CN" sz="3200" dirty="0"/>
          </a:p>
          <a:p>
            <a:pPr>
              <a:buNone/>
            </a:pPr>
            <a:r>
              <a:rPr lang="en-US" altLang="zh-CN" sz="2000" dirty="0"/>
              <a:t>    </a:t>
            </a:r>
            <a:r>
              <a:rPr lang="zh-CN" altLang="en-US" sz="2000" dirty="0"/>
              <a:t>虚拟局域网</a:t>
            </a:r>
            <a:r>
              <a:rPr lang="en-US" altLang="zh-CN" sz="2000" dirty="0"/>
              <a:t>VLAN</a:t>
            </a:r>
            <a:r>
              <a:rPr lang="zh-CN" altLang="en-US" sz="2000" dirty="0"/>
              <a:t>（</a:t>
            </a:r>
            <a:r>
              <a:rPr lang="en-US" altLang="zh-CN" sz="2000" dirty="0"/>
              <a:t>Virtual Local Area Network</a:t>
            </a:r>
            <a:r>
              <a:rPr lang="zh-CN" altLang="en-US" sz="2000" dirty="0"/>
              <a:t>）：虚拟局域网是一组逻辑上的设备和用户，这些设备和用户并不受物理位置的限制，相互之间的通信就好像它们在同一个网段中一样</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400" dirty="0"/>
              <a:t>网络功能虚拟化：</a:t>
            </a:r>
            <a:endParaRPr lang="en-US" altLang="zh-CN" sz="2400" dirty="0"/>
          </a:p>
          <a:p>
            <a:pPr lvl="1"/>
            <a:r>
              <a:rPr lang="zh-CN" altLang="zh-CN" sz="2250" dirty="0"/>
              <a:t>网络虚拟化通过网络来创建通道、同时利用每一条传输流进行服务。</a:t>
            </a:r>
            <a:endParaRPr lang="en-US" altLang="zh-CN" sz="2250" dirty="0"/>
          </a:p>
          <a:p>
            <a:pPr lvl="1"/>
            <a:r>
              <a:rPr lang="en-US" altLang="zh-CN" sz="2400" dirty="0"/>
              <a:t> </a:t>
            </a:r>
            <a:r>
              <a:rPr lang="zh-CN" altLang="zh-CN" sz="2400" dirty="0"/>
              <a:t>网络功能虚拟化旨在对网络通信互联模型的四到七层功能进行虚拟化处理</a:t>
            </a:r>
            <a:r>
              <a:rPr lang="zh-CN" altLang="en-US" sz="2400" dirty="0"/>
              <a:t>。</a:t>
            </a:r>
            <a:endParaRPr lang="en-US" altLang="zh-CN" sz="2400" dirty="0"/>
          </a:p>
          <a:p>
            <a:pPr lvl="1"/>
            <a:r>
              <a:rPr lang="zh-CN" altLang="zh-CN" sz="2400" dirty="0"/>
              <a:t>网络功能虚拟化可以帮助人们为虚拟机或者传输流创建一套服务配置方案，并在网络上建立起抽象结构，最终在特定逻辑环境下构建起虚拟服务。</a:t>
            </a: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77500" lnSpcReduction="20000"/>
          </a:bodyPr>
          <a:lstStyle/>
          <a:p>
            <a:r>
              <a:rPr lang="zh-CN" altLang="en-US" sz="2400" dirty="0"/>
              <a:t>基于软件定义网络的网络虚拟化：</a:t>
            </a:r>
            <a:endParaRPr lang="en-US" altLang="zh-CN" sz="2400" dirty="0"/>
          </a:p>
          <a:p>
            <a:r>
              <a:rPr lang="zh-CN" altLang="en-US" sz="2400" dirty="0"/>
              <a:t>定义：</a:t>
            </a:r>
            <a:r>
              <a:rPr lang="zh-CN" altLang="en-US" sz="2000" dirty="0"/>
              <a:t>软件定义网络（</a:t>
            </a:r>
            <a:r>
              <a:rPr lang="en-US" altLang="zh-CN" sz="2000" dirty="0"/>
              <a:t>Software Defined Network, SDN</a:t>
            </a:r>
            <a:r>
              <a:rPr lang="zh-CN" altLang="en-US" sz="2000" dirty="0"/>
              <a:t>），是一种新型网络创新架构。软件定义网络可对网络进行编程，从而构建新的连接方式，而不是像以前那样通过设备来建立网络连接。</a:t>
            </a:r>
            <a:endParaRPr lang="en-US" altLang="zh-CN" sz="2000" dirty="0"/>
          </a:p>
          <a:p>
            <a:endParaRPr lang="en-US" altLang="zh-CN" sz="2000" dirty="0"/>
          </a:p>
          <a:p>
            <a:r>
              <a:rPr lang="zh-CN" altLang="en-US" sz="2400" dirty="0"/>
              <a:t>优点：</a:t>
            </a:r>
            <a:endParaRPr lang="en-US" altLang="zh-CN" sz="2400" dirty="0"/>
          </a:p>
          <a:p>
            <a:pPr>
              <a:buNone/>
            </a:pP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6" name="矩形 5"/>
          <p:cNvSpPr/>
          <p:nvPr/>
        </p:nvSpPr>
        <p:spPr>
          <a:xfrm>
            <a:off x="1373336" y="3526760"/>
            <a:ext cx="2754351" cy="1323439"/>
          </a:xfrm>
          <a:prstGeom prst="rect">
            <a:avLst/>
          </a:prstGeom>
          <a:solidFill>
            <a:srgbClr val="FF0000"/>
          </a:solidFill>
        </p:spPr>
        <p:txBody>
          <a:bodyPr wrap="square">
            <a:spAutoFit/>
          </a:bodyPr>
          <a:lstStyle/>
          <a:p>
            <a:r>
              <a:rPr lang="zh-CN" altLang="en-US" sz="2000" dirty="0">
                <a:solidFill>
                  <a:schemeClr val="bg1"/>
                </a:solidFill>
              </a:rPr>
              <a:t>传统的网络虚拟化部署需要手动逐跳部署，其效率低下，人力成本很高。</a:t>
            </a:r>
          </a:p>
        </p:txBody>
      </p:sp>
      <p:sp>
        <p:nvSpPr>
          <p:cNvPr id="7" name="矩形 6"/>
          <p:cNvSpPr/>
          <p:nvPr/>
        </p:nvSpPr>
        <p:spPr>
          <a:xfrm>
            <a:off x="5406358" y="3514990"/>
            <a:ext cx="3293328" cy="1323439"/>
          </a:xfrm>
          <a:prstGeom prst="rect">
            <a:avLst/>
          </a:prstGeom>
          <a:solidFill>
            <a:srgbClr val="00B050"/>
          </a:solidFill>
        </p:spPr>
        <p:txBody>
          <a:bodyPr wrap="square">
            <a:spAutoFit/>
          </a:bodyPr>
          <a:lstStyle/>
          <a:p>
            <a:pPr>
              <a:buNone/>
            </a:pPr>
            <a:r>
              <a:rPr lang="zh-CN" altLang="en-US" sz="2000" dirty="0">
                <a:solidFill>
                  <a:schemeClr val="bg1"/>
                </a:solidFill>
              </a:rPr>
              <a:t>通过软件定义网络，网络可以通过一种编排好的方式进行分配，从而自动化可以快速地分配网络服务。</a:t>
            </a:r>
            <a:endParaRPr lang="en-US" altLang="zh-CN" sz="2000" dirty="0">
              <a:solidFill>
                <a:schemeClr val="bg1"/>
              </a:solidFill>
            </a:endParaRPr>
          </a:p>
        </p:txBody>
      </p:sp>
      <p:sp>
        <p:nvSpPr>
          <p:cNvPr id="8" name="右箭头 7"/>
          <p:cNvSpPr/>
          <p:nvPr/>
        </p:nvSpPr>
        <p:spPr bwMode="auto">
          <a:xfrm>
            <a:off x="4254066" y="3872447"/>
            <a:ext cx="958734" cy="855940"/>
          </a:xfrm>
          <a:prstGeom prst="rightArrow">
            <a:avLst/>
          </a:prstGeom>
          <a:solidFill>
            <a:srgbClr val="0000FF"/>
          </a:solidFill>
          <a:ln>
            <a:noFill/>
          </a:ln>
          <a:effectLst>
            <a:outerShdw dist="107763" dir="2700000" algn="ctr" rotWithShape="0">
              <a:schemeClr val="bg2">
                <a:alpha val="50000"/>
              </a:schemeClr>
            </a:outerShdw>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47500" lnSpcReduction="20000"/>
          </a:bodyPr>
          <a:lstStyle/>
          <a:p>
            <a:r>
              <a:rPr lang="zh-CN" altLang="en-US" sz="3200" dirty="0"/>
              <a:t>软件定义网络的商业应用</a:t>
            </a:r>
            <a:r>
              <a:rPr lang="en-US" altLang="zh-CN" sz="3200" dirty="0"/>
              <a:t>OpenFlow</a:t>
            </a:r>
            <a:r>
              <a:rPr lang="zh-CN" altLang="en-US" sz="3200" dirty="0"/>
              <a:t>：</a:t>
            </a:r>
            <a:endParaRPr lang="en-US" altLang="zh-CN" sz="3200" dirty="0"/>
          </a:p>
          <a:p>
            <a:r>
              <a:rPr lang="zh-CN" altLang="en-US" sz="2900" dirty="0"/>
              <a:t>定义：  </a:t>
            </a:r>
            <a:r>
              <a:rPr lang="en-US" altLang="zh-CN" sz="2900" dirty="0" err="1"/>
              <a:t>OpenFlow</a:t>
            </a:r>
            <a:r>
              <a:rPr lang="en-US" altLang="zh-CN" sz="2900" dirty="0"/>
              <a:t> </a:t>
            </a:r>
            <a:r>
              <a:rPr lang="zh-CN" altLang="en-US" sz="2900" dirty="0"/>
              <a:t>是软件定义网络（</a:t>
            </a:r>
            <a:r>
              <a:rPr lang="en-US" altLang="zh-CN" sz="2900" dirty="0"/>
              <a:t>SDN</a:t>
            </a:r>
            <a:r>
              <a:rPr lang="zh-CN" altLang="en-US" sz="2900" dirty="0"/>
              <a:t>，</a:t>
            </a:r>
            <a:r>
              <a:rPr lang="en-US" altLang="zh-CN" sz="2900" dirty="0"/>
              <a:t>Software </a:t>
            </a:r>
            <a:r>
              <a:rPr lang="en-US" altLang="zh-CN" sz="2900" dirty="0" err="1"/>
              <a:t>Definded</a:t>
            </a:r>
            <a:r>
              <a:rPr lang="en-US" altLang="zh-CN" sz="2900" dirty="0"/>
              <a:t> Network</a:t>
            </a:r>
            <a:r>
              <a:rPr lang="zh-CN" altLang="en-US" sz="2900" dirty="0"/>
              <a:t>） 的一种协议实现，起源于斯坦福大学，出发点是用于网络研究人员实验其创新网络架构，考虑到实际的网络创新思想需要在实际网络上才能更好地验证，而研究人员又无法修改在网的网络设备，故而提出了 </a:t>
            </a:r>
            <a:r>
              <a:rPr lang="en-US" altLang="zh-CN" sz="2900" dirty="0" err="1"/>
              <a:t>OpenFlow</a:t>
            </a:r>
            <a:r>
              <a:rPr lang="en-US" altLang="zh-CN" sz="2900" dirty="0"/>
              <a:t> </a:t>
            </a:r>
            <a:r>
              <a:rPr lang="zh-CN" altLang="en-US" sz="2900" dirty="0"/>
              <a:t>的控制转发分离架构，将控制逻辑从网络设备中独立出来以便于研究。</a:t>
            </a:r>
            <a:endParaRPr lang="en-US" altLang="zh-CN" sz="2900" dirty="0"/>
          </a:p>
          <a:p>
            <a:endParaRPr lang="en-US" altLang="zh-CN" sz="2900" dirty="0"/>
          </a:p>
          <a:p>
            <a:r>
              <a:rPr lang="zh-CN" altLang="en-US" sz="2900" dirty="0"/>
              <a:t>特点： </a:t>
            </a:r>
            <a:r>
              <a:rPr lang="en-US" altLang="zh-CN" sz="2900" dirty="0" err="1"/>
              <a:t>OpenFlow</a:t>
            </a:r>
            <a:r>
              <a:rPr lang="zh-CN" altLang="en-US" sz="2900" dirty="0"/>
              <a:t>尽管不是专门为网络虚拟化而生，但是它带来的标准化和灵活性却给网络虚拟化的发展带来无限可能。基于 </a:t>
            </a:r>
            <a:r>
              <a:rPr lang="en-US" altLang="zh-CN" sz="2900" dirty="0" err="1"/>
              <a:t>OpenFlow</a:t>
            </a:r>
            <a:r>
              <a:rPr lang="zh-CN" altLang="en-US" sz="2900" dirty="0"/>
              <a:t>的软件定义网络，可实现</a:t>
            </a:r>
            <a:r>
              <a:rPr lang="zh-CN" altLang="en-US" sz="2900" dirty="0">
                <a:solidFill>
                  <a:srgbClr val="FF0000"/>
                </a:solidFill>
              </a:rPr>
              <a:t>控制层和转发层分离</a:t>
            </a:r>
            <a:r>
              <a:rPr lang="zh-CN" altLang="en-US" sz="2900" dirty="0"/>
              <a:t>，极大地提升网络的交换速度，满足云计算种高速数据交换和传输的要求。</a:t>
            </a:r>
            <a:endParaRPr lang="en-US" altLang="zh-CN" sz="2900" dirty="0"/>
          </a:p>
          <a:p>
            <a:pPr>
              <a:buNone/>
            </a:pPr>
            <a:endParaRPr lang="en-US" altLang="zh-CN" sz="29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7654"/>
            <a:ext cx="8210550" cy="358506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控制器：</a:t>
            </a:r>
            <a:endParaRPr lang="en-US" altLang="zh-CN" dirty="0"/>
          </a:p>
          <a:p>
            <a:r>
              <a:rPr lang="zh-CN" altLang="zh-CN" dirty="0"/>
              <a:t>控制器可以通过</a:t>
            </a:r>
            <a:r>
              <a:rPr lang="en-US" altLang="zh-CN" dirty="0" err="1"/>
              <a:t>OpenFlow</a:t>
            </a:r>
            <a:r>
              <a:rPr lang="en-US" altLang="zh-CN" dirty="0"/>
              <a:t> </a:t>
            </a:r>
            <a:r>
              <a:rPr lang="zh-CN" altLang="zh-CN" dirty="0"/>
              <a:t>协议就可以对网络交换设备的流表 进行编程和管理。</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93604"/>
            <a:ext cx="8210550" cy="353911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254000" y="2205201"/>
            <a:ext cx="2763520" cy="3139321"/>
          </a:xfrm>
          <a:prstGeom prst="rect">
            <a:avLst/>
          </a:prstGeom>
        </p:spPr>
        <p:txBody>
          <a:bodyPr wrap="square">
            <a:spAutoFit/>
          </a:bodyPr>
          <a:lstStyle/>
          <a:p>
            <a:endParaRPr lang="en-US" altLang="zh-CN" dirty="0"/>
          </a:p>
          <a:p>
            <a:r>
              <a:rPr lang="zh-CN" altLang="en-US" dirty="0"/>
              <a:t>流表：</a:t>
            </a:r>
            <a:endParaRPr lang="en-US" altLang="zh-CN" dirty="0"/>
          </a:p>
          <a:p>
            <a:r>
              <a:rPr lang="zh-CN" altLang="zh-CN" dirty="0"/>
              <a:t>流表支持对远程的访问控制，这样可以将流表的配置与管理从网络交换设备本身中剥离出来，也使得可以对整个网络中 流表 进行集中控制与管理，将物理网络和逻辑网络有效的分离开来</a:t>
            </a:r>
            <a:endParaRPr lang="zh-CN" altLang="en-US"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144149"/>
            <a:ext cx="8210550" cy="3488574"/>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安全通道：</a:t>
            </a:r>
            <a:endParaRPr lang="en-US" altLang="zh-CN" dirty="0"/>
          </a:p>
          <a:p>
            <a:r>
              <a:rPr lang="zh-CN" altLang="en-US" dirty="0"/>
              <a:t>用于连接网络交换设备和远程网络控制器，在控制器和网络交换设备之间互相发送命令和数据包</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36099" y="1428750"/>
            <a:ext cx="3654005" cy="2451312"/>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WenQuanYi Zen Hei Mono"/>
              </a:rPr>
              <a:t>Host Machine</a:t>
            </a:r>
            <a:r>
              <a:rPr lang="zh-CN" altLang="en-US" sz="1400" dirty="0">
                <a:latin typeface="微软雅黑" panose="020B0503020204020204" pitchFamily="34" charset="-122"/>
                <a:ea typeface="微软雅黑" panose="020B0503020204020204" pitchFamily="34" charset="-122"/>
                <a:cs typeface="WenQuanYi Zen Hei Mono"/>
              </a:rPr>
              <a:t>：物理机</a:t>
            </a:r>
            <a:endParaRPr lang="zh-CN" altLang="en-US"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Host OS</a:t>
            </a:r>
            <a:r>
              <a:rPr lang="zh-CN" altLang="en-US" sz="1400" dirty="0">
                <a:latin typeface="微软雅黑" panose="020B0503020204020204" pitchFamily="34" charset="-122"/>
                <a:ea typeface="微软雅黑" panose="020B0503020204020204" pitchFamily="34" charset="-122"/>
                <a:cs typeface="Carlito"/>
              </a:rPr>
              <a:t>：运行在物理机之上的</a:t>
            </a:r>
            <a:r>
              <a:rPr lang="en-US" altLang="zh-CN" sz="1400" dirty="0">
                <a:latin typeface="微软雅黑" panose="020B0503020204020204" pitchFamily="34" charset="-122"/>
                <a:ea typeface="微软雅黑" panose="020B0503020204020204" pitchFamily="34" charset="-122"/>
                <a:cs typeface="Carlito"/>
              </a:rPr>
              <a:t>OS</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Hypervisor </a:t>
            </a:r>
            <a:r>
              <a:rPr lang="zh-CN" altLang="en-US" sz="1400" dirty="0">
                <a:latin typeface="微软雅黑" panose="020B0503020204020204" pitchFamily="34" charset="-122"/>
                <a:ea typeface="微软雅黑" panose="020B0503020204020204" pitchFamily="34" charset="-122"/>
                <a:cs typeface="Carlito"/>
              </a:rPr>
              <a:t>：又称虚拟机监控器（</a:t>
            </a:r>
            <a:r>
              <a:rPr lang="en-US" altLang="zh-CN" sz="1400" dirty="0">
                <a:latin typeface="微软雅黑" panose="020B0503020204020204" pitchFamily="34" charset="-122"/>
                <a:ea typeface="微软雅黑" panose="020B0503020204020204" pitchFamily="34" charset="-122"/>
                <a:cs typeface="Carlito"/>
              </a:rPr>
              <a:t>Virtual Machine Monitor</a:t>
            </a:r>
            <a:r>
              <a:rPr lang="zh-CN" altLang="en-US" sz="1400" dirty="0">
                <a:latin typeface="微软雅黑" panose="020B0503020204020204" pitchFamily="34" charset="-122"/>
                <a:ea typeface="微软雅黑" panose="020B0503020204020204" pitchFamily="34" charset="-122"/>
                <a:cs typeface="Carlito"/>
              </a:rPr>
              <a:t>，</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Virtual Machine</a:t>
            </a:r>
            <a:r>
              <a:rPr lang="zh-CN" altLang="en-US" sz="1400" dirty="0">
                <a:latin typeface="微软雅黑" panose="020B0503020204020204" pitchFamily="34" charset="-122"/>
                <a:ea typeface="微软雅黑" panose="020B0503020204020204" pitchFamily="34" charset="-122"/>
                <a:cs typeface="Carlito"/>
              </a:rPr>
              <a:t>：虚拟出来的虚拟机</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：运行在虚拟机之上的</a:t>
            </a:r>
            <a:r>
              <a:rPr lang="en-US" altLang="zh-CN" sz="1400" dirty="0">
                <a:latin typeface="微软雅黑" panose="020B0503020204020204" pitchFamily="34" charset="-122"/>
                <a:ea typeface="微软雅黑" panose="020B0503020204020204" pitchFamily="34" charset="-122"/>
                <a:cs typeface="Carlito"/>
              </a:rPr>
              <a:t>OS</a:t>
            </a:r>
          </a:p>
        </p:txBody>
      </p:sp>
      <p:pic>
        <p:nvPicPr>
          <p:cNvPr id="2050" name="Picture 2" descr="hypervisor host os of a virtual machine diagram ">
            <a:extLst>
              <a:ext uri="{FF2B5EF4-FFF2-40B4-BE49-F238E27FC236}">
                <a16:creationId xmlns:a16="http://schemas.microsoft.com/office/drawing/2014/main" id="{C50E690A-3BCD-4AC9-AA79-430EA27A4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72769"/>
            <a:ext cx="4055806" cy="407183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575F3054-C330-94DC-C6DC-4465FF9F57C9}"/>
              </a:ext>
            </a:extLst>
          </p:cNvPr>
          <p:cNvSpPr>
            <a:spLocks noGrp="1"/>
          </p:cNvSpPr>
          <p:nvPr>
            <p:ph type="title"/>
          </p:nvPr>
        </p:nvSpPr>
        <p:spPr/>
        <p:txBody>
          <a:bodyPr>
            <a:normAutofit/>
          </a:bodyPr>
          <a:lstStyle/>
          <a:p>
            <a:r>
              <a:rPr lang="zh-CN" altLang="en-US" sz="2400" dirty="0"/>
              <a:t>虚拟化中的几个概念</a:t>
            </a:r>
            <a:endParaRPr lang="zh-CN" altLang="en-US" dirty="0"/>
          </a:p>
        </p:txBody>
      </p:sp>
    </p:spTree>
    <p:extLst>
      <p:ext uri="{BB962C8B-B14F-4D97-AF65-F5344CB8AC3E}">
        <p14:creationId xmlns:p14="http://schemas.microsoft.com/office/powerpoint/2010/main" val="109124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针对本小节开始提到的跨地域数据中心网络管理的案例，基于网络虚拟化的</a:t>
            </a:r>
            <a:r>
              <a:rPr lang="en-US" altLang="zh-CN" sz="3200" dirty="0"/>
              <a:t>SDN</a:t>
            </a:r>
            <a:r>
              <a:rPr lang="zh-CN" altLang="zh-CN" sz="3200" dirty="0"/>
              <a:t>技术</a:t>
            </a:r>
            <a:r>
              <a:rPr lang="zh-CN" altLang="en-US" sz="3200" dirty="0"/>
              <a:t>可以</a:t>
            </a:r>
            <a:r>
              <a:rPr lang="zh-CN" altLang="zh-CN" sz="3200" dirty="0"/>
              <a:t>允许网络工程师更为灵活地控制和管理网络，以便最好地服务需求，从而达到提高响应速度的效果。 </a:t>
            </a:r>
            <a:endParaRPr lang="en-US" altLang="zh-CN" sz="20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olidFill>
                  <a:srgbClr val="FF0000"/>
                </a:solidFill>
                <a:sym typeface="+mn-ea"/>
              </a:rPr>
              <a:t>3.1.4 桌面虚拟化</a:t>
            </a:r>
          </a:p>
          <a:p>
            <a:pPr marL="0" lvl="0" algn="l">
              <a:buNone/>
            </a:pPr>
            <a:endParaRPr lang="en-US" altLang="zh-CN" sz="2400"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a:t>
            </a:r>
            <a:r>
              <a:rPr lang="zh-CN" altLang="zh-CN" sz="2800" dirty="0"/>
              <a:t>云办公</a:t>
            </a:r>
            <a:endParaRPr lang="zh-CN" altLang="en-US" sz="2800" dirty="0"/>
          </a:p>
        </p:txBody>
      </p:sp>
      <p:sp>
        <p:nvSpPr>
          <p:cNvPr id="2" name="标题 1"/>
          <p:cNvSpPr>
            <a:spLocks noGrp="1"/>
          </p:cNvSpPr>
          <p:nvPr>
            <p:ph type="title"/>
          </p:nvPr>
        </p:nvSpPr>
        <p:spPr/>
        <p:txBody>
          <a:bodyPr/>
          <a:lstStyle/>
          <a:p>
            <a:r>
              <a:rPr lang="zh-CN" altLang="en-US" dirty="0"/>
              <a:t>桌面虚拟化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62</a:t>
            </a:fld>
            <a:endParaRPr lang="zh-CN" altLang="en-US" dirty="0"/>
          </a:p>
        </p:txBody>
      </p:sp>
      <p:sp>
        <p:nvSpPr>
          <p:cNvPr id="41" name="矩形 40"/>
          <p:cNvSpPr/>
          <p:nvPr/>
        </p:nvSpPr>
        <p:spPr>
          <a:xfrm>
            <a:off x="6559885" y="1963524"/>
            <a:ext cx="2376469" cy="3170099"/>
          </a:xfrm>
          <a:prstGeom prst="rect">
            <a:avLst/>
          </a:prstGeom>
        </p:spPr>
        <p:txBody>
          <a:bodyPr wrap="square">
            <a:spAutoFit/>
          </a:bodyPr>
          <a:lstStyle/>
          <a:p>
            <a:r>
              <a:rPr lang="zh-CN" altLang="en-US" sz="2000" dirty="0"/>
              <a:t>挑战：</a:t>
            </a:r>
            <a:endParaRPr lang="en-US" altLang="zh-CN" sz="2000" dirty="0"/>
          </a:p>
          <a:p>
            <a:r>
              <a:rPr lang="zh-CN" altLang="zh-CN" sz="2000" dirty="0"/>
              <a:t>客户急需一种能快速部署、平滑平移到平板电脑和手机上的移动办公产品</a:t>
            </a:r>
            <a:r>
              <a:rPr lang="en-US" altLang="zh-CN" sz="2000" dirty="0"/>
              <a:t>,</a:t>
            </a:r>
          </a:p>
          <a:p>
            <a:r>
              <a:rPr lang="zh-CN" altLang="zh-CN" sz="2000" dirty="0"/>
              <a:t>如何让</a:t>
            </a:r>
            <a:r>
              <a:rPr lang="zh-CN" altLang="en-US" sz="2000" dirty="0">
                <a:solidFill>
                  <a:srgbClr val="FF0000"/>
                </a:solidFill>
              </a:rPr>
              <a:t>银行外的</a:t>
            </a:r>
            <a:r>
              <a:rPr lang="zh-CN" altLang="zh-CN" sz="2000" dirty="0">
                <a:solidFill>
                  <a:srgbClr val="FF0000"/>
                </a:solidFill>
              </a:rPr>
              <a:t>设备可以像在银行内部一样</a:t>
            </a:r>
            <a:r>
              <a:rPr lang="zh-CN" altLang="zh-CN" sz="2000" dirty="0"/>
              <a:t>，对内部系统的软件进行直接操作</a:t>
            </a:r>
            <a:r>
              <a:rPr lang="zh-CN" altLang="en-US" sz="2000" dirty="0"/>
              <a:t>？</a:t>
            </a:r>
            <a:endParaRPr lang="zh-CN" altLang="en-US" sz="2000" dirty="0">
              <a:solidFill>
                <a:srgbClr val="FF0000"/>
              </a:solidFill>
            </a:endParaRPr>
          </a:p>
        </p:txBody>
      </p:sp>
      <p:sp>
        <p:nvSpPr>
          <p:cNvPr id="42" name="右箭头 41"/>
          <p:cNvSpPr/>
          <p:nvPr/>
        </p:nvSpPr>
        <p:spPr>
          <a:xfrm>
            <a:off x="5691490" y="3053969"/>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83566" y="3741405"/>
            <a:ext cx="2083435" cy="707886"/>
          </a:xfrm>
          <a:prstGeom prst="rect">
            <a:avLst/>
          </a:prstGeom>
        </p:spPr>
        <p:txBody>
          <a:bodyPr wrap="square">
            <a:spAutoFit/>
          </a:bodyPr>
          <a:lstStyle/>
          <a:p>
            <a:r>
              <a:rPr lang="zh-CN" altLang="zh-CN" sz="2000" dirty="0"/>
              <a:t>办公系统都是部署在银行内网</a:t>
            </a:r>
            <a:endParaRPr lang="zh-CN" altLang="en-US" sz="2000" dirty="0"/>
          </a:p>
        </p:txBody>
      </p:sp>
      <p:pic>
        <p:nvPicPr>
          <p:cNvPr id="527362" name="Picture 2"/>
          <p:cNvPicPr>
            <a:picLocks noChangeAspect="1" noChangeArrowheads="1"/>
          </p:cNvPicPr>
          <p:nvPr/>
        </p:nvPicPr>
        <p:blipFill>
          <a:blip r:embed="rId3" cstate="print"/>
          <a:srcRect/>
          <a:stretch>
            <a:fillRect/>
          </a:stretch>
        </p:blipFill>
        <p:spPr bwMode="auto">
          <a:xfrm>
            <a:off x="681039" y="2143125"/>
            <a:ext cx="1962531" cy="1457325"/>
          </a:xfrm>
          <a:prstGeom prst="rect">
            <a:avLst/>
          </a:prstGeom>
          <a:noFill/>
          <a:ln w="9525">
            <a:noFill/>
            <a:miter lim="800000"/>
            <a:headEnd/>
            <a:tailEnd/>
          </a:ln>
          <a:effectLst/>
        </p:spPr>
      </p:pic>
      <p:pic>
        <p:nvPicPr>
          <p:cNvPr id="527363" name="Picture 3"/>
          <p:cNvPicPr>
            <a:picLocks noChangeAspect="1" noChangeArrowheads="1"/>
          </p:cNvPicPr>
          <p:nvPr/>
        </p:nvPicPr>
        <p:blipFill>
          <a:blip r:embed="rId4" cstate="print"/>
          <a:srcRect/>
          <a:stretch>
            <a:fillRect/>
          </a:stretch>
        </p:blipFill>
        <p:spPr bwMode="auto">
          <a:xfrm>
            <a:off x="3852864" y="2535307"/>
            <a:ext cx="1700212" cy="1021493"/>
          </a:xfrm>
          <a:prstGeom prst="rect">
            <a:avLst/>
          </a:prstGeom>
          <a:noFill/>
          <a:ln w="9525">
            <a:noFill/>
            <a:miter lim="800000"/>
            <a:headEnd/>
            <a:tailEnd/>
          </a:ln>
          <a:effectLst/>
        </p:spPr>
      </p:pic>
      <p:cxnSp>
        <p:nvCxnSpPr>
          <p:cNvPr id="12" name="直接箭头连接符 11"/>
          <p:cNvCxnSpPr>
            <a:stCxn id="527363" idx="1"/>
            <a:endCxn id="527362" idx="3"/>
          </p:cNvCxnSpPr>
          <p:nvPr/>
        </p:nvCxnSpPr>
        <p:spPr bwMode="auto">
          <a:xfrm rot="10800000">
            <a:off x="2643570" y="2871788"/>
            <a:ext cx="1209294" cy="174266"/>
          </a:xfrm>
          <a:prstGeom prst="straightConnector1">
            <a:avLst/>
          </a:prstGeom>
          <a:noFill/>
          <a:ln>
            <a:solidFill>
              <a:srgbClr val="0070C0"/>
            </a:solidFill>
            <a:tailEnd type="arrow"/>
          </a:ln>
          <a:effectLst>
            <a:outerShdw dist="107763" dir="2700000" algn="ctr" rotWithShape="0">
              <a:schemeClr val="bg2">
                <a:alpha val="50000"/>
              </a:schemeClr>
            </a:outerShdw>
          </a:effectLst>
        </p:spPr>
      </p:cxnSp>
      <p:sp>
        <p:nvSpPr>
          <p:cNvPr id="17" name="矩形 16"/>
          <p:cNvSpPr/>
          <p:nvPr/>
        </p:nvSpPr>
        <p:spPr>
          <a:xfrm>
            <a:off x="3850641" y="3662824"/>
            <a:ext cx="2083435" cy="1323439"/>
          </a:xfrm>
          <a:prstGeom prst="rect">
            <a:avLst/>
          </a:prstGeom>
        </p:spPr>
        <p:txBody>
          <a:bodyPr wrap="square">
            <a:spAutoFit/>
          </a:bodyPr>
          <a:lstStyle/>
          <a:p>
            <a:r>
              <a:rPr lang="zh-CN" altLang="zh-CN" sz="2000" dirty="0"/>
              <a:t>在外出差的领导和外勤人员无法正常使用</a:t>
            </a:r>
            <a:r>
              <a:rPr lang="en-US" altLang="zh-CN" sz="2000" dirty="0"/>
              <a:t>,</a:t>
            </a:r>
            <a:r>
              <a:rPr lang="zh-CN" altLang="zh-CN" sz="2000" dirty="0"/>
              <a:t>工作效率不是太高</a:t>
            </a:r>
            <a:endParaRPr lang="zh-CN" alt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normAutofit lnSpcReduction="10000"/>
          </a:bodyPr>
          <a:lstStyle/>
          <a:p>
            <a:r>
              <a:rPr lang="zh-CN" altLang="en-US" sz="3200" dirty="0"/>
              <a:t>定义：</a:t>
            </a:r>
            <a:endParaRPr lang="en-US" altLang="zh-CN" sz="3200" dirty="0"/>
          </a:p>
          <a:p>
            <a:pPr>
              <a:buNone/>
            </a:pPr>
            <a:r>
              <a:rPr lang="en-US" altLang="zh-CN" sz="2000" dirty="0"/>
              <a:t>     </a:t>
            </a:r>
            <a:r>
              <a:rPr lang="zh-CN" altLang="zh-CN" sz="2000" dirty="0"/>
              <a:t>桌面虚拟化将用户的桌面环境和与其他的终端设备解耦合。服务器上面存放的是每个用户的完整桌面，用户可以通过任意的终端设备（如个人电脑、智能手机、</a:t>
            </a:r>
            <a:r>
              <a:rPr lang="en-US" altLang="zh-CN" sz="2000" dirty="0"/>
              <a:t>PAD</a:t>
            </a:r>
            <a:r>
              <a:rPr lang="zh-CN" altLang="zh-CN" sz="2000" dirty="0"/>
              <a:t>等），在任意时间，任意地点通过网络访问该桌面环境。</a:t>
            </a:r>
            <a:endParaRPr lang="en-US" altLang="zh-CN" sz="2000" dirty="0"/>
          </a:p>
          <a:p>
            <a:r>
              <a:rPr lang="zh-CN" altLang="en-US" sz="3200" dirty="0"/>
              <a:t>和云端的关系：</a:t>
            </a:r>
            <a:endParaRPr lang="en-US" altLang="zh-CN" sz="3200" dirty="0"/>
          </a:p>
          <a:p>
            <a:pPr>
              <a:buNone/>
            </a:pPr>
            <a:r>
              <a:rPr lang="zh-CN" altLang="en-US" sz="2000" dirty="0"/>
              <a:t>     将来的终端各种各样，但只要前端采用了桌面虚拟化技术，用户能够在任何时间、任何地点、以各种方式对后端的云进行信息的处理与管理</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桌面虚拟化</a:t>
            </a:r>
          </a:p>
        </p:txBody>
      </p:sp>
      <p:pic>
        <p:nvPicPr>
          <p:cNvPr id="528386" name="Picture 2"/>
          <p:cNvPicPr>
            <a:picLocks noChangeAspect="1" noChangeArrowheads="1"/>
          </p:cNvPicPr>
          <p:nvPr/>
        </p:nvPicPr>
        <p:blipFill>
          <a:blip r:embed="rId3" cstate="print"/>
          <a:srcRect b="2901"/>
          <a:stretch>
            <a:fillRect/>
          </a:stretch>
        </p:blipFill>
        <p:spPr bwMode="auto">
          <a:xfrm>
            <a:off x="966772" y="3740944"/>
            <a:ext cx="7684617" cy="1402556"/>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lstStyle/>
          <a:p>
            <a:r>
              <a:rPr lang="zh-CN" altLang="en-US" sz="2400" dirty="0"/>
              <a:t>场景回顾</a:t>
            </a:r>
            <a:endParaRPr lang="en-US" altLang="zh-CN" sz="2400" dirty="0"/>
          </a:p>
          <a:p>
            <a:pPr>
              <a:buNone/>
            </a:pPr>
            <a:r>
              <a:rPr lang="zh-CN" altLang="en-US" sz="2400" dirty="0"/>
              <a:t>     针对本小节开始提到的远程云办公，该银行可采用面向桌面虚拟化技术的金山</a:t>
            </a:r>
            <a:r>
              <a:rPr lang="en-US" altLang="zh-CN" sz="2400" dirty="0"/>
              <a:t>WPS</a:t>
            </a:r>
            <a:r>
              <a:rPr lang="zh-CN" altLang="en-US" sz="2400" dirty="0"/>
              <a:t>云办公技术，利用移动终端进行云办公，原来需要在现场采集数据后回公司再次录入的工作现在已经可以在现场实时录入，大大减轻了工作人员的工作员，提高了工作效率。</a:t>
            </a:r>
            <a:endParaRPr lang="en-US" altLang="zh-CN" sz="2400" dirty="0"/>
          </a:p>
        </p:txBody>
      </p:sp>
      <p:sp>
        <p:nvSpPr>
          <p:cNvPr id="2" name="标题 1"/>
          <p:cNvSpPr>
            <a:spLocks noGrp="1"/>
          </p:cNvSpPr>
          <p:nvPr>
            <p:ph type="title"/>
          </p:nvPr>
        </p:nvSpPr>
        <p:spPr/>
        <p:txBody>
          <a:bodyPr/>
          <a:lstStyle/>
          <a:p>
            <a:r>
              <a:rPr lang="zh-CN" altLang="en-US" dirty="0"/>
              <a:t>桌面虚拟化</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08384" y="1123950"/>
            <a:ext cx="8026016" cy="2787430"/>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Hyper-V</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Xen</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err="1">
                <a:latin typeface="微软雅黑" panose="020B0503020204020204" pitchFamily="34" charset="-122"/>
                <a:ea typeface="微软雅黑" panose="020B0503020204020204" pitchFamily="34" charset="-122"/>
              </a:rPr>
              <a:t>Vmware</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VirtualBox</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KVM</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Docker</a:t>
            </a:r>
            <a:r>
              <a:rPr lang="zh-CN" altLang="en-US" sz="1600" dirty="0">
                <a:latin typeface="微软雅黑" panose="020B0503020204020204" pitchFamily="34" charset="-122"/>
                <a:ea typeface="微软雅黑" panose="020B0503020204020204" pitchFamily="34" charset="-122"/>
              </a:rPr>
              <a:t>虚拟化</a:t>
            </a:r>
            <a:endParaRPr lang="zh-CN" altLang="en-US" sz="1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6F15528-21DE-4FAA-801E-634DDDAF4B2B}" type="slidenum">
              <a:rPr lang="en-US" altLang="zh-CN" smtClean="0"/>
              <a:t>65</a:t>
            </a:fld>
            <a:endParaRPr lang="zh-CN" altLang="en-US"/>
          </a:p>
        </p:txBody>
      </p:sp>
      <p:sp>
        <p:nvSpPr>
          <p:cNvPr id="3" name="标题 2">
            <a:extLst>
              <a:ext uri="{FF2B5EF4-FFF2-40B4-BE49-F238E27FC236}">
                <a16:creationId xmlns:a16="http://schemas.microsoft.com/office/drawing/2014/main" id="{10CE3B09-AED1-D5FE-148B-6A0ACAF57F21}"/>
              </a:ext>
            </a:extLst>
          </p:cNvPr>
          <p:cNvSpPr>
            <a:spLocks noGrp="1"/>
          </p:cNvSpPr>
          <p:nvPr>
            <p:ph type="title"/>
          </p:nvPr>
        </p:nvSpPr>
        <p:spPr/>
        <p:txBody>
          <a:bodyPr>
            <a:normAutofit/>
          </a:bodyPr>
          <a:lstStyle/>
          <a:p>
            <a:r>
              <a:rPr lang="zh-CN" altLang="en-US" sz="2400" spc="-5" dirty="0"/>
              <a:t>常见的虚拟化产品</a:t>
            </a:r>
            <a:endParaRPr lang="zh-CN" altLang="en-US" dirty="0"/>
          </a:p>
        </p:txBody>
      </p:sp>
    </p:spTree>
    <p:extLst>
      <p:ext uri="{BB962C8B-B14F-4D97-AF65-F5344CB8AC3E}">
        <p14:creationId xmlns:p14="http://schemas.microsoft.com/office/powerpoint/2010/main" val="3669972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3.2.1 </a:t>
            </a:r>
            <a:r>
              <a:rPr lang="zh-CN" altLang="en-US" sz="2400" dirty="0">
                <a:solidFill>
                  <a:srgbClr val="FF0000"/>
                </a:solidFill>
                <a:sym typeface="+mn-ea"/>
              </a:rPr>
              <a:t>容器技术</a:t>
            </a:r>
          </a:p>
          <a:p>
            <a:pPr marL="0" lvl="0" algn="l">
              <a:buNone/>
            </a:pPr>
            <a:r>
              <a:rPr lang="en-US" altLang="zh-CN" sz="2400" dirty="0">
                <a:sym typeface="+mn-ea"/>
              </a:rPr>
              <a:t>3.2.2 </a:t>
            </a:r>
            <a:r>
              <a:rPr lang="zh-CN" altLang="en-US" sz="2400" dirty="0">
                <a:sym typeface="+mn-ea"/>
              </a:rPr>
              <a:t>边缘计算技术</a:t>
            </a:r>
          </a:p>
        </p:txBody>
      </p:sp>
    </p:spTree>
    <p:extLst>
      <p:ext uri="{BB962C8B-B14F-4D97-AF65-F5344CB8AC3E}">
        <p14:creationId xmlns:p14="http://schemas.microsoft.com/office/powerpoint/2010/main" val="39566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场景：</a:t>
            </a:r>
            <a:r>
              <a:rPr lang="zh-CN" altLang="zh-CN" sz="2000" dirty="0"/>
              <a:t>平台虚拟化管理</a:t>
            </a:r>
            <a:endParaRPr lang="en-US" altLang="zh-CN" sz="2000" dirty="0"/>
          </a:p>
          <a:p>
            <a:pPr>
              <a:buNone/>
            </a:pPr>
            <a:r>
              <a:rPr lang="en-US" altLang="zh-CN" sz="2000" dirty="0"/>
              <a:t>    </a:t>
            </a:r>
            <a:r>
              <a:rPr lang="zh-CN" altLang="zh-CN" sz="1800" dirty="0"/>
              <a:t>某公司的平台上，一台</a:t>
            </a:r>
            <a:r>
              <a:rPr lang="en-US" altLang="zh-CN" sz="1800" dirty="0"/>
              <a:t> 16 </a:t>
            </a:r>
            <a:r>
              <a:rPr lang="zh-CN" altLang="zh-CN" sz="1800" dirty="0"/>
              <a:t>核</a:t>
            </a:r>
            <a:r>
              <a:rPr lang="en-US" altLang="zh-CN" sz="1800" dirty="0"/>
              <a:t> 32G </a:t>
            </a:r>
            <a:r>
              <a:rPr lang="zh-CN" altLang="zh-CN" sz="1800" dirty="0"/>
              <a:t>内存的虚拟机上，需要跑</a:t>
            </a:r>
            <a:r>
              <a:rPr lang="en-US" altLang="zh-CN" sz="1800" dirty="0"/>
              <a:t> 500+ </a:t>
            </a:r>
            <a:r>
              <a:rPr lang="zh-CN" altLang="zh-CN" sz="1800" dirty="0"/>
              <a:t>个用户的应用，有两个事情很重要： ①资源隔离：比如限制应用最大内存使用量，或者资源加载隔离等；②低消耗：虚拟化本身带来的损耗需要尽量的低。不可能在一台机器上开</a:t>
            </a:r>
            <a:r>
              <a:rPr lang="en-US" altLang="zh-CN" sz="1800" dirty="0"/>
              <a:t> 500 </a:t>
            </a:r>
            <a:r>
              <a:rPr lang="zh-CN" altLang="zh-CN" sz="1800" dirty="0"/>
              <a:t>个虚拟机，虽然可以在资源隔离方面做的很好，但这种虚拟化本身带来的资源消耗太严重</a:t>
            </a:r>
            <a:r>
              <a:rPr lang="zh-CN" altLang="en-US" sz="1800" dirty="0"/>
              <a:t>。</a:t>
            </a:r>
            <a:endParaRPr lang="en-US" altLang="zh-CN" sz="1800" dirty="0"/>
          </a:p>
          <a:p>
            <a:pPr>
              <a:buNone/>
            </a:pPr>
            <a:endParaRPr lang="en-US" altLang="zh-CN" sz="1800" dirty="0"/>
          </a:p>
          <a:p>
            <a:pPr>
              <a:buNone/>
            </a:pPr>
            <a:endParaRPr lang="en-US" altLang="zh-CN" sz="1800" dirty="0"/>
          </a:p>
        </p:txBody>
      </p:sp>
      <p:sp>
        <p:nvSpPr>
          <p:cNvPr id="2" name="标题 1"/>
          <p:cNvSpPr>
            <a:spLocks noGrp="1"/>
          </p:cNvSpPr>
          <p:nvPr>
            <p:ph type="title"/>
          </p:nvPr>
        </p:nvSpPr>
        <p:spPr/>
        <p:txBody>
          <a:bodyPr/>
          <a:lstStyle/>
          <a:p>
            <a:r>
              <a:rPr lang="zh-CN" altLang="en-US" dirty="0"/>
              <a:t>容器技术</a:t>
            </a:r>
          </a:p>
        </p:txBody>
      </p:sp>
      <p:sp>
        <p:nvSpPr>
          <p:cNvPr id="13" name="矩形 12"/>
          <p:cNvSpPr/>
          <p:nvPr/>
        </p:nvSpPr>
        <p:spPr>
          <a:xfrm>
            <a:off x="982731" y="3929572"/>
            <a:ext cx="7477760" cy="664029"/>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noAutofit/>
          </a:bodyPr>
          <a:lstStyle/>
          <a:p>
            <a:pPr lvl="0" algn="ctr">
              <a:defRPr/>
            </a:pPr>
            <a:r>
              <a:rPr lang="zh-CN" altLang="en-US" sz="2800" dirty="0"/>
              <a:t>如何在平台上，进行虚拟化的有效管理呢？</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546310" y="1283411"/>
            <a:ext cx="8216186" cy="3415021"/>
          </a:xfrm>
        </p:spPr>
        <p:txBody>
          <a:bodyPr>
            <a:normAutofit fontScale="70000" lnSpcReduction="20000"/>
          </a:bodyPr>
          <a:lstStyle/>
          <a:p>
            <a:pPr indent="0" latinLnBrk="0">
              <a:lnSpc>
                <a:spcPct val="150000"/>
              </a:lnSpc>
              <a:spcBef>
                <a:spcPts val="0"/>
              </a:spcBef>
            </a:pPr>
            <a:r>
              <a:rPr lang="zh-CN" altLang="en-US" sz="2300" dirty="0"/>
              <a:t>传统虚拟化技术的缺陷：</a:t>
            </a:r>
            <a:endParaRPr lang="en-US" altLang="zh-CN" sz="2300" dirty="0"/>
          </a:p>
          <a:p>
            <a:pPr marL="708025" lvl="1" indent="0" latinLnBrk="0">
              <a:lnSpc>
                <a:spcPct val="150000"/>
              </a:lnSpc>
              <a:spcBef>
                <a:spcPts val="0"/>
              </a:spcBef>
              <a:buFont typeface="+mj-lt"/>
              <a:buAutoNum type="arabicPeriod"/>
            </a:pPr>
            <a:r>
              <a:rPr lang="zh-CN" altLang="zh-CN" sz="2300" dirty="0"/>
              <a:t>每一个虚拟机都是一个完整的操作系统，所以需要给其分配物理资源，当虚拟机数量增多时，操作系统本身消耗的资源势必增多</a:t>
            </a:r>
            <a:endParaRPr lang="en-US" altLang="zh-CN" sz="2300" dirty="0"/>
          </a:p>
          <a:p>
            <a:pPr marL="708025" lvl="1" indent="0" latinLnBrk="0">
              <a:lnSpc>
                <a:spcPct val="150000"/>
              </a:lnSpc>
              <a:spcBef>
                <a:spcPts val="0"/>
              </a:spcBef>
              <a:buFont typeface="+mj-lt"/>
              <a:buAutoNum type="arabicPeriod"/>
            </a:pPr>
            <a:r>
              <a:rPr lang="zh-CN" altLang="zh-CN" sz="2300" dirty="0"/>
              <a:t>开发环境和线上环境的通常存在区别，所以开发环境与线上环境之间无法达到很好的桥接，在部署上线应用时，依旧需要花时间去处理环境不兼容的问题</a:t>
            </a:r>
            <a:endParaRPr lang="en-US" altLang="zh-CN" sz="2300" dirty="0"/>
          </a:p>
          <a:p>
            <a:pPr indent="0" latinLnBrk="0">
              <a:lnSpc>
                <a:spcPct val="150000"/>
              </a:lnSpc>
              <a:spcBef>
                <a:spcPts val="0"/>
              </a:spcBef>
            </a:pPr>
            <a:r>
              <a:rPr lang="zh-CN" altLang="en-US" sz="2300" dirty="0"/>
              <a:t>新型虚拟化技术：容器</a:t>
            </a:r>
            <a:endParaRPr lang="en-US" altLang="zh-CN" sz="2300" dirty="0"/>
          </a:p>
          <a:p>
            <a:pPr marL="914400" lvl="1" indent="0" latinLnBrk="0">
              <a:lnSpc>
                <a:spcPct val="150000"/>
              </a:lnSpc>
              <a:spcBef>
                <a:spcPts val="0"/>
              </a:spcBef>
              <a:buNone/>
            </a:pPr>
            <a:r>
              <a:rPr lang="zh-CN" altLang="zh-CN" sz="2300" dirty="0"/>
              <a:t>容器可以把开发环境及应用整个打包带走，打包好的容器可以在任何的环境下运行，这样就可以解决开发与线上环境不一致的问题了</a:t>
            </a:r>
            <a:endParaRPr lang="en-US" altLang="zh-CN" sz="2300" dirty="0"/>
          </a:p>
          <a:p>
            <a:pPr marL="514350" indent="0" latinLnBrk="0">
              <a:lnSpc>
                <a:spcPct val="150000"/>
              </a:lnSpc>
              <a:spcBef>
                <a:spcPts val="0"/>
              </a:spcBef>
            </a:pPr>
            <a:r>
              <a:rPr lang="zh-CN" altLang="en-US" sz="2300" dirty="0"/>
              <a:t>代表应用：</a:t>
            </a:r>
            <a:r>
              <a:rPr lang="en-US" altLang="zh-CN" sz="2300" dirty="0" err="1"/>
              <a:t>Docker</a:t>
            </a:r>
            <a:endParaRPr lang="en-US" altLang="zh-CN" sz="2300" dirty="0"/>
          </a:p>
          <a:p>
            <a:pPr marL="914400" lvl="1" indent="-457200">
              <a:buNone/>
            </a:pPr>
            <a:endParaRPr lang="en-US" altLang="zh-CN" sz="2000" dirty="0"/>
          </a:p>
        </p:txBody>
      </p:sp>
      <p:sp>
        <p:nvSpPr>
          <p:cNvPr id="2" name="标题 1"/>
          <p:cNvSpPr>
            <a:spLocks noGrp="1"/>
          </p:cNvSpPr>
          <p:nvPr>
            <p:ph type="title"/>
          </p:nvPr>
        </p:nvSpPr>
        <p:spPr/>
        <p:txBody>
          <a:bodyPr/>
          <a:lstStyle/>
          <a:p>
            <a:r>
              <a:rPr lang="zh-CN" altLang="en-US" dirty="0"/>
              <a:t>容器技术</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06837" y="1276350"/>
            <a:ext cx="3536759" cy="2751779"/>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容器：利用一个开源的容器引擎，让开发者可以打包他们的应用以及依赖包到一个可移植的镜像中，然后发布到任一</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或</a:t>
            </a:r>
            <a:r>
              <a:rPr lang="en-US" altLang="zh-CN" sz="1400" dirty="0">
                <a:latin typeface="微软雅黑" panose="020B0503020204020204" pitchFamily="34" charset="-122"/>
                <a:ea typeface="微软雅黑" panose="020B0503020204020204" pitchFamily="34" charset="-122"/>
                <a:cs typeface="Carlito"/>
              </a:rPr>
              <a:t>Windows</a:t>
            </a:r>
            <a:r>
              <a:rPr lang="zh-CN" altLang="en-US" sz="1400" dirty="0">
                <a:latin typeface="微软雅黑" panose="020B0503020204020204" pitchFamily="34" charset="-122"/>
                <a:ea typeface="微软雅黑" panose="020B0503020204020204" pitchFamily="34" charset="-122"/>
                <a:cs typeface="Carlito"/>
              </a:rPr>
              <a:t>机器上，也可以实现虚拟化。</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镜像：可执行的独立软件包，包含软件运行的内容：代码，运行时环境，系统工具，系统库和设置。</a:t>
            </a:r>
            <a:endParaRPr sz="1600" dirty="0">
              <a:latin typeface="微软雅黑" panose="020B0503020204020204" pitchFamily="34" charset="-122"/>
              <a:ea typeface="微软雅黑" panose="020B0503020204020204" pitchFamily="34" charset="-122"/>
              <a:cs typeface="WenQuanYi Zen Hei Mono"/>
            </a:endParaRPr>
          </a:p>
        </p:txBody>
      </p:sp>
      <p:pic>
        <p:nvPicPr>
          <p:cNvPr id="7" name="图片 6" descr="图示&#10;&#10;描述已自动生成">
            <a:extLst>
              <a:ext uri="{FF2B5EF4-FFF2-40B4-BE49-F238E27FC236}">
                <a16:creationId xmlns:a16="http://schemas.microsoft.com/office/drawing/2014/main" id="{50D27DEE-A2AF-4070-A8FD-F9908B2409EA}"/>
              </a:ext>
            </a:extLst>
          </p:cNvPr>
          <p:cNvPicPr>
            <a:picLocks noChangeAspect="1"/>
          </p:cNvPicPr>
          <p:nvPr/>
        </p:nvPicPr>
        <p:blipFill>
          <a:blip r:embed="rId2"/>
          <a:stretch>
            <a:fillRect/>
          </a:stretch>
        </p:blipFill>
        <p:spPr>
          <a:xfrm>
            <a:off x="4648200" y="1276350"/>
            <a:ext cx="3767930" cy="2876550"/>
          </a:xfrm>
          <a:prstGeom prst="rect">
            <a:avLst/>
          </a:prstGeom>
        </p:spPr>
      </p:pic>
      <p:sp>
        <p:nvSpPr>
          <p:cNvPr id="3" name="标题 2">
            <a:extLst>
              <a:ext uri="{FF2B5EF4-FFF2-40B4-BE49-F238E27FC236}">
                <a16:creationId xmlns:a16="http://schemas.microsoft.com/office/drawing/2014/main" id="{C9084FEF-4C7C-47DC-0D8C-66B6FC44FE51}"/>
              </a:ext>
            </a:extLst>
          </p:cNvPr>
          <p:cNvSpPr>
            <a:spLocks noGrp="1"/>
          </p:cNvSpPr>
          <p:nvPr>
            <p:ph type="title"/>
          </p:nvPr>
        </p:nvSpPr>
        <p:spPr/>
        <p:txBody>
          <a:bodyPr>
            <a:normAutofit/>
          </a:bodyPr>
          <a:lstStyle/>
          <a:p>
            <a:r>
              <a:rPr lang="zh-CN" altLang="en-US" sz="2400" dirty="0"/>
              <a:t>容器简介</a:t>
            </a:r>
            <a:endParaRPr lang="zh-CN" altLang="en-US" dirty="0"/>
          </a:p>
        </p:txBody>
      </p:sp>
    </p:spTree>
    <p:extLst>
      <p:ext uri="{BB962C8B-B14F-4D97-AF65-F5344CB8AC3E}">
        <p14:creationId xmlns:p14="http://schemas.microsoft.com/office/powerpoint/2010/main" val="190357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193359" y="1901406"/>
            <a:ext cx="3283786" cy="27448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a:p>
        </p:txBody>
      </p:sp>
      <p:sp>
        <p:nvSpPr>
          <p:cNvPr id="5" name="文本占位符 2"/>
          <p:cNvSpPr>
            <a:spLocks noGrp="1"/>
          </p:cNvSpPr>
          <p:nvPr>
            <p:ph idx="1"/>
          </p:nvPr>
        </p:nvSpPr>
        <p:spPr>
          <a:xfrm>
            <a:off x="628650" y="1345224"/>
            <a:ext cx="7886700" cy="3287498"/>
          </a:xfrm>
        </p:spPr>
        <p:txBody>
          <a:bodyPr/>
          <a:lstStyle/>
          <a:p>
            <a:r>
              <a:rPr lang="zh-CN" altLang="en-US" sz="2800" dirty="0"/>
              <a:t>和云计算之间的关系：</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7" name="对角圆角矩形 16"/>
          <p:cNvSpPr/>
          <p:nvPr/>
        </p:nvSpPr>
        <p:spPr>
          <a:xfrm>
            <a:off x="823419" y="2658460"/>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资源的整合</a:t>
            </a:r>
          </a:p>
        </p:txBody>
      </p:sp>
      <p:sp>
        <p:nvSpPr>
          <p:cNvPr id="20" name="对角圆角矩形 19"/>
          <p:cNvSpPr/>
          <p:nvPr/>
        </p:nvSpPr>
        <p:spPr>
          <a:xfrm>
            <a:off x="831140" y="3460316"/>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统一资源的汇聚</a:t>
            </a:r>
          </a:p>
        </p:txBody>
      </p:sp>
      <p:sp>
        <p:nvSpPr>
          <p:cNvPr id="35" name="TextBox 34"/>
          <p:cNvSpPr txBox="1"/>
          <p:nvPr/>
        </p:nvSpPr>
        <p:spPr>
          <a:xfrm>
            <a:off x="840834" y="2088442"/>
            <a:ext cx="1475084" cy="400110"/>
          </a:xfrm>
          <a:prstGeom prst="rect">
            <a:avLst/>
          </a:prstGeom>
          <a:noFill/>
        </p:spPr>
        <p:txBody>
          <a:bodyPr wrap="none" rtlCol="0">
            <a:spAutoFit/>
          </a:bodyPr>
          <a:lstStyle/>
          <a:p>
            <a:r>
              <a:rPr lang="zh-CN" altLang="en-US" sz="2000" b="1" dirty="0">
                <a:solidFill>
                  <a:srgbClr val="FF0000"/>
                </a:solidFill>
              </a:rPr>
              <a:t>云计算问题</a:t>
            </a:r>
            <a:endParaRPr lang="zh-CN" altLang="en-US" sz="2800" b="1" dirty="0">
              <a:solidFill>
                <a:srgbClr val="FF0000"/>
              </a:solidFill>
            </a:endParaRPr>
          </a:p>
        </p:txBody>
      </p:sp>
      <p:sp>
        <p:nvSpPr>
          <p:cNvPr id="40" name="五边形 44"/>
          <p:cNvSpPr/>
          <p:nvPr/>
        </p:nvSpPr>
        <p:spPr>
          <a:xfrm>
            <a:off x="6458633" y="37784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五边形 47"/>
          <p:cNvSpPr/>
          <p:nvPr/>
        </p:nvSpPr>
        <p:spPr>
          <a:xfrm rot="208875">
            <a:off x="6519467" y="27726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五边形 46"/>
          <p:cNvSpPr/>
          <p:nvPr/>
        </p:nvSpPr>
        <p:spPr>
          <a:xfrm rot="19623730">
            <a:off x="6075697" y="30601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五边形 51"/>
          <p:cNvSpPr/>
          <p:nvPr/>
        </p:nvSpPr>
        <p:spPr>
          <a:xfrm rot="19831813">
            <a:off x="7296323" y="30446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TextBox 24"/>
          <p:cNvSpPr txBox="1">
            <a:spLocks noChangeArrowheads="1"/>
          </p:cNvSpPr>
          <p:nvPr/>
        </p:nvSpPr>
        <p:spPr bwMode="auto">
          <a:xfrm>
            <a:off x="5730800" y="23247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5" name="矩形 44"/>
          <p:cNvSpPr/>
          <p:nvPr/>
        </p:nvSpPr>
        <p:spPr>
          <a:xfrm>
            <a:off x="6364506" y="29952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Box 24"/>
          <p:cNvSpPr txBox="1">
            <a:spLocks noChangeArrowheads="1"/>
          </p:cNvSpPr>
          <p:nvPr/>
        </p:nvSpPr>
        <p:spPr bwMode="auto">
          <a:xfrm>
            <a:off x="7857402" y="31020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7" name="TextBox 24"/>
          <p:cNvSpPr txBox="1">
            <a:spLocks noChangeArrowheads="1"/>
          </p:cNvSpPr>
          <p:nvPr/>
        </p:nvSpPr>
        <p:spPr bwMode="auto">
          <a:xfrm>
            <a:off x="5247857" y="30107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48" name="TextBox 24"/>
          <p:cNvSpPr txBox="1">
            <a:spLocks noChangeArrowheads="1"/>
          </p:cNvSpPr>
          <p:nvPr/>
        </p:nvSpPr>
        <p:spPr bwMode="auto">
          <a:xfrm>
            <a:off x="5737574" y="39706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3736394" y="3084592"/>
            <a:ext cx="1249251" cy="5988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dirty="0"/>
          </a:p>
        </p:txBody>
      </p:sp>
      <p:sp>
        <p:nvSpPr>
          <p:cNvPr id="50" name="TextBox 49"/>
          <p:cNvSpPr txBox="1"/>
          <p:nvPr/>
        </p:nvSpPr>
        <p:spPr>
          <a:xfrm>
            <a:off x="4187156" y="3219820"/>
            <a:ext cx="700833" cy="400110"/>
          </a:xfrm>
          <a:prstGeom prst="rect">
            <a:avLst/>
          </a:prstGeom>
          <a:noFill/>
        </p:spPr>
        <p:txBody>
          <a:bodyPr wrap="none" rtlCol="0">
            <a:spAutoFit/>
          </a:bodyPr>
          <a:lstStyle/>
          <a:p>
            <a:r>
              <a:rPr lang="zh-CN" altLang="en-US" sz="2000" b="1" dirty="0">
                <a:solidFill>
                  <a:schemeClr val="bg1"/>
                </a:solidFill>
              </a:rPr>
              <a:t>解决</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424940" y="1047750"/>
            <a:ext cx="8261860" cy="2531206"/>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：基于容器技术的轻量级虚拟化解决方案。</a:t>
            </a: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是容器引擎，把</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err="1">
                <a:latin typeface="微软雅黑" panose="020B0503020204020204" pitchFamily="34" charset="-122"/>
                <a:ea typeface="微软雅黑" panose="020B0503020204020204" pitchFamily="34" charset="-122"/>
                <a:cs typeface="Carlito"/>
              </a:rPr>
              <a:t>cgroup</a:t>
            </a:r>
            <a:r>
              <a:rPr lang="zh-CN" altLang="en-US" sz="1400" dirty="0">
                <a:latin typeface="微软雅黑" panose="020B0503020204020204" pitchFamily="34" charset="-122"/>
                <a:ea typeface="微软雅黑" panose="020B0503020204020204" pitchFamily="34" charset="-122"/>
                <a:cs typeface="Carlito"/>
              </a:rPr>
              <a:t>、</a:t>
            </a:r>
            <a:r>
              <a:rPr lang="en-US" altLang="zh-CN" sz="1400" dirty="0">
                <a:latin typeface="微软雅黑" panose="020B0503020204020204" pitchFamily="34" charset="-122"/>
                <a:ea typeface="微软雅黑" panose="020B0503020204020204" pitchFamily="34" charset="-122"/>
                <a:cs typeface="Carlito"/>
              </a:rPr>
              <a:t>namespace</a:t>
            </a:r>
            <a:r>
              <a:rPr lang="zh-CN" altLang="en-US" sz="1400" dirty="0">
                <a:latin typeface="微软雅黑" panose="020B0503020204020204" pitchFamily="34" charset="-122"/>
                <a:ea typeface="微软雅黑" panose="020B0503020204020204" pitchFamily="34" charset="-122"/>
                <a:cs typeface="Carlito"/>
              </a:rPr>
              <a:t>等容器底层技术进行封装抽象，为用户提供了创建和管理容器的便捷界面（包括命令行和</a:t>
            </a:r>
            <a:r>
              <a:rPr lang="en-US" altLang="zh-CN" sz="1400" dirty="0">
                <a:latin typeface="微软雅黑" panose="020B0503020204020204" pitchFamily="34" charset="-122"/>
                <a:ea typeface="微软雅黑" panose="020B0503020204020204" pitchFamily="34" charset="-122"/>
                <a:cs typeface="Carlito"/>
              </a:rPr>
              <a:t>API</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作用：将应用程序与该程序的依赖，打包在一个文件里，运行这个文件，就会生成一个虚拟容器。程序在这个虚拟容器里运行，就好像在真实的物理机上运行一样。有了</a:t>
            </a:r>
            <a:r>
              <a:rPr lang="en-US" altLang="zh-CN" sz="1400" dirty="0">
                <a:latin typeface="微软雅黑" panose="020B0503020204020204" pitchFamily="34" charset="-122"/>
                <a:ea typeface="微软雅黑" panose="020B0503020204020204" pitchFamily="34" charset="-122"/>
                <a:cs typeface="WenQuanYi Zen Hei Mono"/>
              </a:rPr>
              <a:t>Docker</a:t>
            </a:r>
            <a:r>
              <a:rPr lang="zh-CN" altLang="en-US" sz="1400" dirty="0">
                <a:latin typeface="微软雅黑" panose="020B0503020204020204" pitchFamily="34" charset="-122"/>
                <a:ea typeface="微软雅黑" panose="020B0503020204020204" pitchFamily="34" charset="-122"/>
                <a:cs typeface="WenQuanYi Zen Hei Mono"/>
              </a:rPr>
              <a:t>，就不用担心环境问题。</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核心：实现应用与运行环境整体打包以及打包格式统一。</a:t>
            </a:r>
            <a:endParaRPr sz="1600" dirty="0">
              <a:latin typeface="微软雅黑" panose="020B0503020204020204" pitchFamily="34" charset="-122"/>
              <a:ea typeface="微软雅黑" panose="020B0503020204020204" pitchFamily="34" charset="-122"/>
              <a:cs typeface="WenQuanYi Zen Hei Mono"/>
            </a:endParaRPr>
          </a:p>
        </p:txBody>
      </p:sp>
      <p:pic>
        <p:nvPicPr>
          <p:cNvPr id="8200" name="Picture 8" descr="Empowering App Development for Developers | Docker">
            <a:extLst>
              <a:ext uri="{FF2B5EF4-FFF2-40B4-BE49-F238E27FC236}">
                <a16:creationId xmlns:a16="http://schemas.microsoft.com/office/drawing/2014/main" id="{30217934-854B-4EF5-855B-FB80AE2DA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328257"/>
            <a:ext cx="1524000" cy="13017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EEE42280-D775-45A9-20AB-B94F39A4A54B}"/>
              </a:ext>
            </a:extLst>
          </p:cNvPr>
          <p:cNvSpPr>
            <a:spLocks noGrp="1"/>
          </p:cNvSpPr>
          <p:nvPr>
            <p:ph type="title"/>
          </p:nvPr>
        </p:nvSpPr>
        <p:spPr/>
        <p:txBody>
          <a:bodyPr>
            <a:normAutofit/>
          </a:bodyPr>
          <a:lstStyle/>
          <a:p>
            <a:r>
              <a:rPr lang="zh-CN" altLang="en-US" sz="2400" dirty="0"/>
              <a:t>主流容器技术</a:t>
            </a:r>
            <a:endParaRPr lang="zh-CN" altLang="en-US" dirty="0"/>
          </a:p>
        </p:txBody>
      </p:sp>
    </p:spTree>
    <p:extLst>
      <p:ext uri="{BB962C8B-B14F-4D97-AF65-F5344CB8AC3E}">
        <p14:creationId xmlns:p14="http://schemas.microsoft.com/office/powerpoint/2010/main" val="2346011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Empowering App Development for Developers | Docker">
            <a:extLst>
              <a:ext uri="{FF2B5EF4-FFF2-40B4-BE49-F238E27FC236}">
                <a16:creationId xmlns:a16="http://schemas.microsoft.com/office/drawing/2014/main" id="{30217934-854B-4EF5-855B-FB80AE2DA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04912"/>
            <a:ext cx="320040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488D764D-1B85-403B-AA92-6F20D5427425}"/>
              </a:ext>
            </a:extLst>
          </p:cNvPr>
          <p:cNvSpPr txBox="1"/>
          <p:nvPr/>
        </p:nvSpPr>
        <p:spPr>
          <a:xfrm>
            <a:off x="990600" y="1657350"/>
            <a:ext cx="4193763" cy="2315506"/>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秒级的交付和部署</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保证环境一致性</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高效的资源利用</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弹性的伸缩</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动态调度迁移成本低</a:t>
            </a:r>
            <a:endParaRPr dirty="0">
              <a:latin typeface="微软雅黑" panose="020B0503020204020204" pitchFamily="34" charset="-122"/>
              <a:ea typeface="微软雅黑" panose="020B0503020204020204" pitchFamily="34" charset="-122"/>
              <a:cs typeface="WenQuanYi Zen Hei Mono"/>
            </a:endParaRPr>
          </a:p>
        </p:txBody>
      </p:sp>
      <p:sp>
        <p:nvSpPr>
          <p:cNvPr id="3" name="标题 2">
            <a:extLst>
              <a:ext uri="{FF2B5EF4-FFF2-40B4-BE49-F238E27FC236}">
                <a16:creationId xmlns:a16="http://schemas.microsoft.com/office/drawing/2014/main" id="{2228F9E0-CCF3-EC8D-3360-20E742D0BEC2}"/>
              </a:ext>
            </a:extLst>
          </p:cNvPr>
          <p:cNvSpPr>
            <a:spLocks noGrp="1"/>
          </p:cNvSpPr>
          <p:nvPr>
            <p:ph type="title"/>
          </p:nvPr>
        </p:nvSpPr>
        <p:spPr/>
        <p:txBody>
          <a:bodyPr>
            <a:normAutofit/>
          </a:bodyPr>
          <a:lstStyle/>
          <a:p>
            <a:r>
              <a:rPr lang="en-US" altLang="zh-CN" sz="2400" dirty="0"/>
              <a:t>Docker</a:t>
            </a:r>
            <a:r>
              <a:rPr lang="zh-CN" altLang="en-US" sz="2400" dirty="0"/>
              <a:t>带来的好处</a:t>
            </a:r>
            <a:endParaRPr lang="zh-CN" altLang="en-US" dirty="0"/>
          </a:p>
        </p:txBody>
      </p:sp>
    </p:spTree>
    <p:extLst>
      <p:ext uri="{BB962C8B-B14F-4D97-AF65-F5344CB8AC3E}">
        <p14:creationId xmlns:p14="http://schemas.microsoft.com/office/powerpoint/2010/main" val="1700083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47700" y="969875"/>
            <a:ext cx="7848600" cy="1602490"/>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一个完整的</a:t>
            </a: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有以下几部分组成：</a:t>
            </a:r>
            <a:endParaRPr lang="en-US" altLang="zh-CN" sz="1400" dirty="0">
              <a:latin typeface="微软雅黑" panose="020B0503020204020204" pitchFamily="34" charset="-122"/>
              <a:ea typeface="微软雅黑" panose="020B0503020204020204" pitchFamily="34" charset="-122"/>
              <a:cs typeface="Carlito"/>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客户端（</a:t>
            </a:r>
            <a:r>
              <a:rPr lang="en-US" altLang="zh-CN" sz="1400" dirty="0">
                <a:latin typeface="微软雅黑" panose="020B0503020204020204" pitchFamily="34" charset="-122"/>
                <a:ea typeface="微软雅黑" panose="020B0503020204020204" pitchFamily="34" charset="-122"/>
                <a:cs typeface="WenQuanYi Zen Hei Mono"/>
              </a:rPr>
              <a:t>Docker Client</a:t>
            </a:r>
            <a:r>
              <a:rPr lang="zh-CN" altLang="en-US" sz="1400" dirty="0">
                <a:latin typeface="微软雅黑" panose="020B0503020204020204" pitchFamily="34" charset="-122"/>
                <a:ea typeface="微软雅黑" panose="020B0503020204020204" pitchFamily="34" charset="-122"/>
                <a:cs typeface="WenQuanYi Zen Hei Mono"/>
              </a:rPr>
              <a:t>）、守护进程（</a:t>
            </a: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）、镜像（</a:t>
            </a:r>
            <a:r>
              <a:rPr lang="en-US" altLang="zh-CN" sz="1400" dirty="0">
                <a:latin typeface="微软雅黑" panose="020B0503020204020204" pitchFamily="34" charset="-122"/>
                <a:ea typeface="微软雅黑" panose="020B0503020204020204" pitchFamily="34" charset="-122"/>
                <a:cs typeface="WenQuanYi Zen Hei Mono"/>
              </a:rPr>
              <a:t>Docker Image</a:t>
            </a:r>
            <a:r>
              <a:rPr lang="zh-CN" altLang="en-US" sz="1400" dirty="0">
                <a:latin typeface="微软雅黑" panose="020B0503020204020204" pitchFamily="34" charset="-122"/>
                <a:ea typeface="微软雅黑" panose="020B0503020204020204" pitchFamily="34" charset="-122"/>
                <a:cs typeface="WenQuanYi Zen Hei Mono"/>
              </a:rPr>
              <a:t>）、容器（</a:t>
            </a:r>
            <a:r>
              <a:rPr lang="en-US" altLang="zh-CN" sz="1400" dirty="0">
                <a:latin typeface="微软雅黑" panose="020B0503020204020204" pitchFamily="34" charset="-122"/>
                <a:ea typeface="微软雅黑" panose="020B0503020204020204" pitchFamily="34" charset="-122"/>
                <a:cs typeface="WenQuanYi Zen Hei Mono"/>
              </a:rPr>
              <a:t>Docker Container</a:t>
            </a:r>
            <a:r>
              <a:rPr lang="zh-CN" altLang="en-US" sz="1400" dirty="0">
                <a:latin typeface="微软雅黑" panose="020B0503020204020204" pitchFamily="34" charset="-122"/>
                <a:ea typeface="微软雅黑" panose="020B0503020204020204" pitchFamily="34" charset="-122"/>
                <a:cs typeface="WenQuanYi Zen Hei Mono"/>
              </a:rPr>
              <a:t>）、仓库（</a:t>
            </a:r>
            <a:r>
              <a:rPr lang="en-US" altLang="zh-CN" sz="1400" dirty="0">
                <a:latin typeface="微软雅黑" panose="020B0503020204020204" pitchFamily="34" charset="-122"/>
                <a:ea typeface="微软雅黑" panose="020B0503020204020204" pitchFamily="34" charset="-122"/>
                <a:cs typeface="WenQuanYi Zen Hei Mono"/>
              </a:rPr>
              <a:t>Docker Registry</a:t>
            </a:r>
            <a:r>
              <a:rPr lang="zh-CN" altLang="en-US" sz="1400" dirty="0">
                <a:latin typeface="微软雅黑" panose="020B0503020204020204" pitchFamily="34" charset="-122"/>
                <a:ea typeface="微软雅黑" panose="020B0503020204020204" pitchFamily="34" charset="-122"/>
                <a:cs typeface="WenQuanYi Zen Hei Mono"/>
              </a:rPr>
              <a:t>）</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endParaRPr sz="1600" dirty="0">
              <a:latin typeface="微软雅黑" panose="020B0503020204020204" pitchFamily="34" charset="-122"/>
              <a:ea typeface="微软雅黑" panose="020B0503020204020204" pitchFamily="34" charset="-122"/>
              <a:cs typeface="WenQuanYi Zen Hei Mono"/>
            </a:endParaRPr>
          </a:p>
        </p:txBody>
      </p:sp>
      <p:pic>
        <p:nvPicPr>
          <p:cNvPr id="9218" name="Picture 2" descr="Docker Client VS Server | dockerlabs">
            <a:extLst>
              <a:ext uri="{FF2B5EF4-FFF2-40B4-BE49-F238E27FC236}">
                <a16:creationId xmlns:a16="http://schemas.microsoft.com/office/drawing/2014/main" id="{A397CAB3-A6E2-408D-98DE-5D6FB2459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43150"/>
            <a:ext cx="6363525" cy="223311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C68D8EE1-E95E-F8AA-9D97-F3BD65ECA0DB}"/>
              </a:ext>
            </a:extLst>
          </p:cNvPr>
          <p:cNvSpPr>
            <a:spLocks noGrp="1"/>
          </p:cNvSpPr>
          <p:nvPr>
            <p:ph type="title"/>
          </p:nvPr>
        </p:nvSpPr>
        <p:spPr/>
        <p:txBody>
          <a:bodyPr>
            <a:normAutofit/>
          </a:bodyPr>
          <a:lstStyle/>
          <a:p>
            <a:r>
              <a:rPr lang="en-US" altLang="zh-CN" sz="2400" dirty="0"/>
              <a:t>Docker</a:t>
            </a:r>
            <a:r>
              <a:rPr lang="zh-CN" altLang="en-US" sz="2400" dirty="0"/>
              <a:t>核心组件</a:t>
            </a:r>
            <a:endParaRPr lang="zh-CN" altLang="en-US" dirty="0"/>
          </a:p>
        </p:txBody>
      </p:sp>
    </p:spTree>
    <p:extLst>
      <p:ext uri="{BB962C8B-B14F-4D97-AF65-F5344CB8AC3E}">
        <p14:creationId xmlns:p14="http://schemas.microsoft.com/office/powerpoint/2010/main" val="1049739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47700" y="969875"/>
            <a:ext cx="7848600" cy="2248821"/>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采用</a:t>
            </a:r>
            <a:r>
              <a:rPr lang="en-US" altLang="zh-CN" sz="1400" dirty="0">
                <a:latin typeface="微软雅黑" panose="020B0503020204020204" pitchFamily="34" charset="-122"/>
                <a:ea typeface="微软雅黑" panose="020B0503020204020204" pitchFamily="34" charset="-122"/>
                <a:cs typeface="Carlito"/>
              </a:rPr>
              <a:t>C/S</a:t>
            </a:r>
            <a:r>
              <a:rPr lang="zh-CN" altLang="en-US" sz="1400" dirty="0">
                <a:latin typeface="微软雅黑" panose="020B0503020204020204" pitchFamily="34" charset="-122"/>
                <a:ea typeface="微软雅黑" panose="020B0503020204020204" pitchFamily="34" charset="-122"/>
                <a:cs typeface="Carlito"/>
              </a:rPr>
              <a:t>架构，</a:t>
            </a:r>
            <a:r>
              <a:rPr lang="en-US" altLang="zh-CN" sz="1400" dirty="0">
                <a:latin typeface="微软雅黑" panose="020B0503020204020204" pitchFamily="34" charset="-122"/>
                <a:ea typeface="微软雅黑" panose="020B0503020204020204" pitchFamily="34" charset="-122"/>
                <a:cs typeface="Carlito"/>
              </a:rPr>
              <a:t>Docker Daemon</a:t>
            </a:r>
            <a:r>
              <a:rPr lang="zh-CN" altLang="en-US" sz="1400" dirty="0">
                <a:latin typeface="微软雅黑" panose="020B0503020204020204" pitchFamily="34" charset="-122"/>
                <a:ea typeface="微软雅黑" panose="020B0503020204020204" pitchFamily="34" charset="-122"/>
                <a:cs typeface="Carlito"/>
              </a:rPr>
              <a:t>作为服务端接受来自客户的请求，并处理这些请求（创建、运行、分发容器）。客户端和服务端既可以运行在一个机器上，也可通过</a:t>
            </a:r>
            <a:r>
              <a:rPr lang="en-US" altLang="zh-CN" sz="1400" dirty="0">
                <a:latin typeface="微软雅黑" panose="020B0503020204020204" pitchFamily="34" charset="-122"/>
                <a:ea typeface="微软雅黑" panose="020B0503020204020204" pitchFamily="34" charset="-122"/>
                <a:cs typeface="Carlito"/>
              </a:rPr>
              <a:t>socket</a:t>
            </a:r>
            <a:r>
              <a:rPr lang="zh-CN" altLang="en-US" sz="1400" dirty="0">
                <a:latin typeface="微软雅黑" panose="020B0503020204020204" pitchFamily="34" charset="-122"/>
                <a:ea typeface="微软雅黑" panose="020B0503020204020204" pitchFamily="34" charset="-122"/>
                <a:cs typeface="Carlito"/>
              </a:rPr>
              <a:t>或者</a:t>
            </a:r>
            <a:r>
              <a:rPr lang="en-US" altLang="zh-CN" sz="1400" dirty="0">
                <a:latin typeface="微软雅黑" panose="020B0503020204020204" pitchFamily="34" charset="-122"/>
                <a:ea typeface="微软雅黑" panose="020B0503020204020204" pitchFamily="34" charset="-122"/>
                <a:cs typeface="Carlito"/>
              </a:rPr>
              <a:t>RESTful API</a:t>
            </a:r>
            <a:r>
              <a:rPr lang="zh-CN" altLang="en-US" sz="1400" dirty="0">
                <a:latin typeface="微软雅黑" panose="020B0503020204020204" pitchFamily="34" charset="-122"/>
                <a:ea typeface="微软雅黑" panose="020B0503020204020204" pitchFamily="34" charset="-122"/>
                <a:cs typeface="Carlito"/>
              </a:rPr>
              <a:t>来进行通信。</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一般在宿主主机后台运行，等待来自客户端的消息。</a:t>
            </a:r>
            <a:r>
              <a:rPr lang="en-US" altLang="zh-CN" sz="1400" dirty="0">
                <a:latin typeface="微软雅黑" panose="020B0503020204020204" pitchFamily="34" charset="-122"/>
                <a:ea typeface="微软雅黑" panose="020B0503020204020204" pitchFamily="34" charset="-122"/>
                <a:cs typeface="WenQuanYi Zen Hei Mono"/>
              </a:rPr>
              <a:t>Docker</a:t>
            </a:r>
            <a:r>
              <a:rPr lang="zh-CN" altLang="en-US" sz="1400" dirty="0">
                <a:latin typeface="微软雅黑" panose="020B0503020204020204" pitchFamily="34" charset="-122"/>
                <a:ea typeface="微软雅黑" panose="020B0503020204020204" pitchFamily="34" charset="-122"/>
                <a:cs typeface="WenQuanYi Zen Hei Mono"/>
              </a:rPr>
              <a:t>客户端则为用户提供一系列可执行命令，用户用这些命令实现跟</a:t>
            </a: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交互。</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endParaRPr sz="1600" dirty="0">
              <a:latin typeface="微软雅黑" panose="020B0503020204020204" pitchFamily="34" charset="-122"/>
              <a:ea typeface="微软雅黑" panose="020B0503020204020204" pitchFamily="34" charset="-122"/>
              <a:cs typeface="WenQuanYi Zen Hei Mono"/>
            </a:endParaRPr>
          </a:p>
        </p:txBody>
      </p:sp>
      <p:pic>
        <p:nvPicPr>
          <p:cNvPr id="25602" name="Picture 2" descr="Docker In a DevOps Environment - Techso">
            <a:extLst>
              <a:ext uri="{FF2B5EF4-FFF2-40B4-BE49-F238E27FC236}">
                <a16:creationId xmlns:a16="http://schemas.microsoft.com/office/drawing/2014/main" id="{D2431874-F7C4-47CC-BFFF-658EBDFA1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935" y="2813487"/>
            <a:ext cx="5105400" cy="218131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DE89459F-ACB2-6BE6-3B21-760BFCF1E732}"/>
              </a:ext>
            </a:extLst>
          </p:cNvPr>
          <p:cNvSpPr>
            <a:spLocks noGrp="1"/>
          </p:cNvSpPr>
          <p:nvPr>
            <p:ph type="title"/>
          </p:nvPr>
        </p:nvSpPr>
        <p:spPr/>
        <p:txBody>
          <a:bodyPr>
            <a:normAutofit/>
          </a:bodyPr>
          <a:lstStyle/>
          <a:p>
            <a:r>
              <a:rPr lang="en-US" altLang="zh-CN" sz="2400" dirty="0"/>
              <a:t>Docker</a:t>
            </a:r>
            <a:r>
              <a:rPr lang="zh-CN" altLang="en-US" sz="2400" dirty="0"/>
              <a:t>核心组件</a:t>
            </a:r>
            <a:endParaRPr lang="zh-CN" altLang="en-US" dirty="0"/>
          </a:p>
        </p:txBody>
      </p:sp>
    </p:spTree>
    <p:extLst>
      <p:ext uri="{BB962C8B-B14F-4D97-AF65-F5344CB8AC3E}">
        <p14:creationId xmlns:p14="http://schemas.microsoft.com/office/powerpoint/2010/main" val="966095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ntainers vs Virtual Machines">
            <a:extLst>
              <a:ext uri="{FF2B5EF4-FFF2-40B4-BE49-F238E27FC236}">
                <a16:creationId xmlns:a16="http://schemas.microsoft.com/office/drawing/2014/main" id="{893293E7-3049-4215-A176-A0B9FA40D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84" y="819150"/>
            <a:ext cx="6213231"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F5CBA395-7C29-4564-C8B5-55118BEB0D7F}"/>
              </a:ext>
            </a:extLst>
          </p:cNvPr>
          <p:cNvSpPr>
            <a:spLocks noGrp="1"/>
          </p:cNvSpPr>
          <p:nvPr>
            <p:ph type="title"/>
          </p:nvPr>
        </p:nvSpPr>
        <p:spPr/>
        <p:txBody>
          <a:bodyPr>
            <a:normAutofit/>
          </a:bodyPr>
          <a:lstStyle/>
          <a:p>
            <a:r>
              <a:rPr lang="zh-CN" altLang="en-US" sz="2400" dirty="0"/>
              <a:t>虚拟机与容器的对比</a:t>
            </a:r>
            <a:endParaRPr lang="zh-CN" altLang="en-US" dirty="0"/>
          </a:p>
        </p:txBody>
      </p:sp>
    </p:spTree>
    <p:extLst>
      <p:ext uri="{BB962C8B-B14F-4D97-AF65-F5344CB8AC3E}">
        <p14:creationId xmlns:p14="http://schemas.microsoft.com/office/powerpoint/2010/main" val="571001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lang="en-US" altLang="zh-CN" smtClean="0"/>
              <a:t>75</a:t>
            </a:fld>
            <a:endParaRPr lang="zh-CN" altLang="en-US"/>
          </a:p>
        </p:txBody>
      </p:sp>
      <p:sp>
        <p:nvSpPr>
          <p:cNvPr id="3" name="标题 2">
            <a:extLst>
              <a:ext uri="{FF2B5EF4-FFF2-40B4-BE49-F238E27FC236}">
                <a16:creationId xmlns:a16="http://schemas.microsoft.com/office/drawing/2014/main" id="{977863AE-5EC5-7635-3E0C-8F59906CC9A5}"/>
              </a:ext>
            </a:extLst>
          </p:cNvPr>
          <p:cNvSpPr>
            <a:spLocks noGrp="1"/>
          </p:cNvSpPr>
          <p:nvPr>
            <p:ph type="title"/>
          </p:nvPr>
        </p:nvSpPr>
        <p:spPr/>
        <p:txBody>
          <a:bodyPr>
            <a:normAutofit/>
          </a:bodyPr>
          <a:lstStyle/>
          <a:p>
            <a:r>
              <a:rPr lang="zh-CN" altLang="en-US" sz="2400" dirty="0"/>
              <a:t>虚拟机与容器的对比</a:t>
            </a:r>
            <a:endParaRPr lang="zh-CN" altLang="en-US" dirty="0"/>
          </a:p>
        </p:txBody>
      </p:sp>
      <p:pic>
        <p:nvPicPr>
          <p:cNvPr id="1026" name="Picture 2" descr="四、Docker容器技术与虚拟机技术对比_大话JAVA的那些事的博客-CSDN博客">
            <a:extLst>
              <a:ext uri="{FF2B5EF4-FFF2-40B4-BE49-F238E27FC236}">
                <a16:creationId xmlns:a16="http://schemas.microsoft.com/office/drawing/2014/main" id="{53BF1A06-C1AC-441F-9B2F-9E375DCBE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85875"/>
            <a:ext cx="6096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538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3.2.1 </a:t>
            </a:r>
            <a:r>
              <a:rPr lang="zh-CN" altLang="en-US" sz="2400" dirty="0">
                <a:sym typeface="+mn-ea"/>
              </a:rPr>
              <a:t>容器技术</a:t>
            </a:r>
          </a:p>
          <a:p>
            <a:pPr marL="0" lvl="0" algn="l">
              <a:buNone/>
            </a:pPr>
            <a:r>
              <a:rPr lang="en-US" altLang="zh-CN" sz="2400" dirty="0">
                <a:solidFill>
                  <a:srgbClr val="FF0000"/>
                </a:solidFill>
                <a:sym typeface="+mn-ea"/>
              </a:rPr>
              <a:t>3.2.2 </a:t>
            </a:r>
            <a:r>
              <a:rPr lang="zh-CN" altLang="en-US" sz="2400" dirty="0">
                <a:solidFill>
                  <a:srgbClr val="FF0000"/>
                </a:solidFill>
                <a:sym typeface="+mn-ea"/>
              </a:rPr>
              <a:t>边缘计算技术</a:t>
            </a:r>
          </a:p>
        </p:txBody>
      </p:sp>
    </p:spTree>
    <p:extLst>
      <p:ext uri="{BB962C8B-B14F-4D97-AF65-F5344CB8AC3E}">
        <p14:creationId xmlns:p14="http://schemas.microsoft.com/office/powerpoint/2010/main" val="41673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3440000">
            <a:off x="3566160" y="3157220"/>
            <a:ext cx="1370965" cy="1268095"/>
          </a:xfrm>
          <a:prstGeom prst="rtTriangle">
            <a:avLst/>
          </a:prstGeom>
          <a:gradFill flip="none">
            <a:gsLst>
              <a:gs pos="100000">
                <a:schemeClr val="bg2"/>
              </a:gs>
              <a:gs pos="83000">
                <a:srgbClr val="8BADC9"/>
              </a:gs>
              <a:gs pos="58000">
                <a:srgbClr val="356EA5"/>
              </a:gs>
            </a:gsLst>
            <a:lin ang="8040000" scaled="0"/>
          </a:gra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3"/>
          <p:cNvSpPr>
            <a:spLocks noGrp="1"/>
          </p:cNvSpPr>
          <p:nvPr>
            <p:ph idx="1"/>
          </p:nvPr>
        </p:nvSpPr>
        <p:spPr>
          <a:xfrm>
            <a:off x="626480" y="1174605"/>
            <a:ext cx="7891040" cy="2758727"/>
          </a:xfrm>
        </p:spPr>
        <p:txBody>
          <a:bodyPr/>
          <a:lstStyle/>
          <a:p>
            <a:r>
              <a:rPr lang="zh-CN" altLang="en-US" sz="2000" dirty="0"/>
              <a:t>设想一个安全城市的场景: 某市计划在城市的各个地方安装上百万摄像头，以提升社会公共安全，比如通过监视共享车辆服务中的司机异常驾驶行为来触发报警。由于摄像头很少具备计算功能，因此大量的视频数据不得不通过网络传输至云计算数据中心来处理。然而这将导致大量的网络带宽消耗，并影响安全事件的响应时间</a:t>
            </a:r>
          </a:p>
        </p:txBody>
      </p:sp>
      <p:sp>
        <p:nvSpPr>
          <p:cNvPr id="2" name="标题 1"/>
          <p:cNvSpPr>
            <a:spLocks noGrp="1"/>
          </p:cNvSpPr>
          <p:nvPr>
            <p:ph type="title"/>
          </p:nvPr>
        </p:nvSpPr>
        <p:spPr/>
        <p:txBody>
          <a:bodyPr/>
          <a:lstStyle/>
          <a:p>
            <a:r>
              <a:rPr lang="zh-CN" altLang="en-US"/>
              <a:t>边缘计算技术</a:t>
            </a:r>
          </a:p>
        </p:txBody>
      </p:sp>
      <p:pic>
        <p:nvPicPr>
          <p:cNvPr id="5" name="图片 4"/>
          <p:cNvPicPr/>
          <p:nvPr/>
        </p:nvPicPr>
        <p:blipFill>
          <a:blip r:embed="rId2"/>
          <a:stretch>
            <a:fillRect/>
          </a:stretch>
        </p:blipFill>
        <p:spPr>
          <a:xfrm>
            <a:off x="1054100" y="2813685"/>
            <a:ext cx="3441700" cy="2051685"/>
          </a:xfrm>
          <a:prstGeom prst="roundRect">
            <a:avLst/>
          </a:prstGeom>
          <a:noFill/>
          <a:ln w="9525">
            <a:noFill/>
          </a:ln>
          <a:effectLst>
            <a:softEdge rad="63500"/>
          </a:effectLst>
        </p:spPr>
      </p:pic>
      <p:pic>
        <p:nvPicPr>
          <p:cNvPr id="104" name="图片 103"/>
          <p:cNvPicPr/>
          <p:nvPr/>
        </p:nvPicPr>
        <p:blipFill>
          <a:blip r:embed="rId3"/>
          <a:stretch>
            <a:fillRect/>
          </a:stretch>
        </p:blipFill>
        <p:spPr>
          <a:xfrm>
            <a:off x="4991100" y="2651126"/>
            <a:ext cx="3619500" cy="237744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rmAutofit fontScale="92500" lnSpcReduction="10000"/>
          </a:bodyPr>
          <a:lstStyle/>
          <a:p>
            <a:pPr>
              <a:lnSpc>
                <a:spcPct val="120000"/>
              </a:lnSpc>
            </a:pPr>
            <a:r>
              <a:rPr lang="zh-CN" sz="2000"/>
              <a:t>边缘计算针对云计算模型的集中式服务所导致的网络传输开销大、用户需求响应速度低等缺点</a:t>
            </a:r>
            <a:r>
              <a:rPr lang="en-US" sz="2000"/>
              <a:t>,</a:t>
            </a:r>
            <a:r>
              <a:rPr lang="zh-CN" sz="2000"/>
              <a:t>通过在用户侧的网络边缘就近提供计算、存储、网络等服务</a:t>
            </a:r>
            <a:r>
              <a:rPr lang="en-US" sz="2000"/>
              <a:t>,</a:t>
            </a:r>
            <a:r>
              <a:rPr lang="zh-CN" sz="2000"/>
              <a:t>来缩短数据传输路径以减少带宽消耗</a:t>
            </a:r>
            <a:r>
              <a:rPr lang="en-US" sz="2000"/>
              <a:t>,</a:t>
            </a:r>
            <a:r>
              <a:rPr lang="zh-CN" sz="2000"/>
              <a:t>并高效地响应用户业务需求</a:t>
            </a:r>
          </a:p>
          <a:p>
            <a:pPr>
              <a:lnSpc>
                <a:spcPct val="120000"/>
              </a:lnSpc>
            </a:pPr>
            <a:r>
              <a:rPr lang="zh-CN" altLang="en-US" sz="2000"/>
              <a:t>实际中,云计算通常会融入边缘计算的能力,实现“云边协同”架构,以对不同用户需求予以灵活的部署。市场研究机构Gartner预测,2022年75%的企业生成数据将会采用云边协同架构。云边协同架构通常被表述为“云</a:t>
            </a:r>
            <a:r>
              <a:rPr lang="en-US" altLang="zh-CN" sz="2000"/>
              <a:t>-</a:t>
            </a:r>
            <a:r>
              <a:rPr lang="zh-CN" altLang="en-US" sz="2000"/>
              <a:t>边</a:t>
            </a:r>
            <a:r>
              <a:rPr lang="en-US" altLang="zh-CN" sz="2000"/>
              <a:t>-</a:t>
            </a:r>
            <a:r>
              <a:rPr lang="zh-CN" altLang="en-US" sz="2000"/>
              <a:t>端”的形态</a:t>
            </a:r>
          </a:p>
        </p:txBody>
      </p:sp>
      <p:sp>
        <p:nvSpPr>
          <p:cNvPr id="6" name="标题 5"/>
          <p:cNvSpPr>
            <a:spLocks noGrp="1"/>
          </p:cNvSpPr>
          <p:nvPr>
            <p:ph type="title"/>
          </p:nvPr>
        </p:nvSpPr>
        <p:spPr/>
        <p:txBody>
          <a:bodyPr/>
          <a:lstStyle/>
          <a:p>
            <a:r>
              <a:rPr lang="zh-CN" altLang="en-US"/>
              <a:t>边缘计算：云</a:t>
            </a:r>
            <a:r>
              <a:rPr lang="en-US" altLang="zh-CN"/>
              <a:t>-</a:t>
            </a:r>
            <a:r>
              <a:rPr lang="zh-CN" altLang="en-US"/>
              <a:t>边</a:t>
            </a:r>
            <a:r>
              <a:rPr lang="en-US" altLang="zh-CN"/>
              <a:t>-</a:t>
            </a:r>
            <a:r>
              <a:rPr lang="zh-CN" altLang="en-US"/>
              <a:t>端</a:t>
            </a:r>
          </a:p>
        </p:txBody>
      </p:sp>
      <p:pic>
        <p:nvPicPr>
          <p:cNvPr id="8" name="内容占位符 4"/>
          <p:cNvPicPr>
            <a:picLocks noChangeAspect="1"/>
          </p:cNvPicPr>
          <p:nvPr/>
        </p:nvPicPr>
        <p:blipFill>
          <a:blip r:embed="rId2"/>
          <a:stretch>
            <a:fillRect/>
          </a:stretch>
        </p:blipFill>
        <p:spPr>
          <a:xfrm>
            <a:off x="6955790" y="3688715"/>
            <a:ext cx="1478280" cy="1182370"/>
          </a:xfrm>
          <a:prstGeom prst="rect">
            <a:avLst/>
          </a:prstGeom>
          <a:noFill/>
          <a:ln>
            <a:noFill/>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4475" y="4048125"/>
            <a:ext cx="8719820" cy="92964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1" name="矩形 10"/>
          <p:cNvSpPr/>
          <p:nvPr/>
        </p:nvSpPr>
        <p:spPr>
          <a:xfrm>
            <a:off x="243205" y="2891790"/>
            <a:ext cx="8719820" cy="10274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9" name="矩形 8"/>
          <p:cNvSpPr/>
          <p:nvPr/>
        </p:nvSpPr>
        <p:spPr>
          <a:xfrm>
            <a:off x="243840" y="1000125"/>
            <a:ext cx="8720455" cy="9893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6" name="标题 5"/>
          <p:cNvSpPr>
            <a:spLocks noGrp="1"/>
          </p:cNvSpPr>
          <p:nvPr>
            <p:ph type="title"/>
          </p:nvPr>
        </p:nvSpPr>
        <p:spPr/>
        <p:txBody>
          <a:bodyPr/>
          <a:lstStyle/>
          <a:p>
            <a:r>
              <a:rPr lang="zh-CN" altLang="en-US" dirty="0"/>
              <a:t>边缘计算架构</a:t>
            </a:r>
          </a:p>
        </p:txBody>
      </p:sp>
      <p:sp>
        <p:nvSpPr>
          <p:cNvPr id="3" name="内容占位符 2"/>
          <p:cNvSpPr>
            <a:spLocks noGrp="1"/>
          </p:cNvSpPr>
          <p:nvPr>
            <p:ph idx="4294967295"/>
          </p:nvPr>
        </p:nvSpPr>
        <p:spPr>
          <a:xfrm>
            <a:off x="3136900" y="2925763"/>
            <a:ext cx="6007100" cy="1192212"/>
          </a:xfrm>
        </p:spPr>
        <p:txBody>
          <a:bodyPr/>
          <a:lstStyle/>
          <a:p>
            <a:pPr marL="0" indent="0">
              <a:buNone/>
            </a:pPr>
            <a:r>
              <a:rPr lang="zh-CN" altLang="en-US" sz="1400"/>
              <a:t>（2）边缘计算系统</a:t>
            </a:r>
          </a:p>
          <a:p>
            <a:pPr marL="0" indent="0">
              <a:buNone/>
            </a:pPr>
            <a:r>
              <a:rPr lang="en-US" altLang="zh-CN" sz="1400"/>
              <a:t>      </a:t>
            </a:r>
            <a:r>
              <a:rPr lang="zh-CN" altLang="en-US" sz="1400"/>
              <a:t>边缘计算系统通过对边缘侧的计算、存储、网络等服务能力进行合理调度,并对计算任务进行优化部署,从而实现对用户侧终端设备的快速响应。例如网关、路由器、微型数据中心等</a:t>
            </a:r>
          </a:p>
        </p:txBody>
      </p:sp>
      <p:pic>
        <p:nvPicPr>
          <p:cNvPr id="102" name="图片 101"/>
          <p:cNvPicPr/>
          <p:nvPr/>
        </p:nvPicPr>
        <p:blipFill>
          <a:blip r:embed="rId3">
            <a:clrChange>
              <a:clrFrom>
                <a:srgbClr val="FFFFFF">
                  <a:alpha val="100000"/>
                </a:srgbClr>
              </a:clrFrom>
              <a:clrTo>
                <a:srgbClr val="FFFFFF">
                  <a:alpha val="100000"/>
                  <a:alpha val="0"/>
                </a:srgbClr>
              </a:clrTo>
            </a:clrChange>
          </a:blip>
          <a:stretch>
            <a:fillRect/>
          </a:stretch>
        </p:blipFill>
        <p:spPr>
          <a:xfrm>
            <a:off x="-873125" y="3338830"/>
            <a:ext cx="873125" cy="812165"/>
          </a:xfrm>
          <a:prstGeom prst="rect">
            <a:avLst/>
          </a:prstGeom>
          <a:noFill/>
          <a:ln w="9525">
            <a:noFill/>
          </a:ln>
        </p:spPr>
      </p:pic>
      <p:sp>
        <p:nvSpPr>
          <p:cNvPr id="7" name="矩形 6"/>
          <p:cNvSpPr/>
          <p:nvPr/>
        </p:nvSpPr>
        <p:spPr>
          <a:xfrm>
            <a:off x="2957830" y="1022350"/>
            <a:ext cx="6005830" cy="934085"/>
          </a:xfrm>
          <a:prstGeom prst="rect">
            <a:avLst/>
          </a:prstGeom>
          <a:noFill/>
          <a:ln>
            <a:noFill/>
          </a:ln>
          <a:effectLst/>
        </p:spPr>
        <p:txBody>
          <a:bodyPr vert="horz" wrap="square" lIns="91440" tIns="45720" rIns="91440" bIns="45720" numCol="1" rtlCol="0" anchor="t" anchorCtr="0" compatLnSpc="1"/>
          <a:lstStyle/>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（1）云计算机中心</a:t>
            </a:r>
          </a:p>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       云计算中心会永久性存储边缘计算系统的上报数据,并对边缘计算系统无法处理的任务进行处理,同时还需根据全局信息（如网络资源分布）对边缘计算系统进行动态部署和调配。</a:t>
            </a:r>
          </a:p>
        </p:txBody>
      </p:sp>
      <p:sp>
        <p:nvSpPr>
          <p:cNvPr id="8" name="矩形 7"/>
          <p:cNvSpPr/>
          <p:nvPr/>
        </p:nvSpPr>
        <p:spPr>
          <a:xfrm>
            <a:off x="2956560" y="4150995"/>
            <a:ext cx="6005195" cy="826770"/>
          </a:xfrm>
          <a:prstGeom prst="rect">
            <a:avLst/>
          </a:prstGeom>
          <a:noFill/>
          <a:ln>
            <a:noFill/>
          </a:ln>
          <a:effectLst/>
        </p:spPr>
        <p:txBody>
          <a:bodyPr vert="horz" wrap="square" lIns="91440" tIns="45720" rIns="91440" bIns="45720" numCol="1" rtlCol="0" anchor="t" anchorCtr="0" compatLnSpc="1">
            <a:noAutofit/>
          </a:bodyPr>
          <a:lstStyle/>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（3）终端设备</a:t>
            </a:r>
          </a:p>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      终端设备识别并收集外部世界的原始数据,并对数据进行初步处理、加密、传输等多种功能。例如传感器、摄像头、智能设备等。</a:t>
            </a:r>
          </a:p>
        </p:txBody>
      </p:sp>
      <p:pic>
        <p:nvPicPr>
          <p:cNvPr id="17" name="图片 16"/>
          <p:cNvPicPr>
            <a:picLocks noChangeAspect="1"/>
          </p:cNvPicPr>
          <p:nvPr/>
        </p:nvPicPr>
        <p:blipFill>
          <a:blip r:embed="rId4"/>
          <a:stretch>
            <a:fillRect/>
          </a:stretch>
        </p:blipFill>
        <p:spPr>
          <a:xfrm>
            <a:off x="316865" y="914400"/>
            <a:ext cx="2575560" cy="3954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97977"/>
            <a:ext cx="7886700" cy="3234745"/>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22" name="矩形 21"/>
          <p:cNvSpPr/>
          <p:nvPr/>
        </p:nvSpPr>
        <p:spPr>
          <a:xfrm>
            <a:off x="888643" y="2017752"/>
            <a:ext cx="3734873" cy="3046988"/>
          </a:xfrm>
          <a:prstGeom prst="rect">
            <a:avLst/>
          </a:prstGeom>
        </p:spPr>
        <p:txBody>
          <a:bodyPr wrap="square">
            <a:spAutoFit/>
          </a:bodyPr>
          <a:lstStyle/>
          <a:p>
            <a:r>
              <a:rPr lang="zh-CN" altLang="en-US" sz="2400" dirty="0"/>
              <a:t>分区：</a:t>
            </a:r>
            <a:r>
              <a:rPr lang="zh-CN" altLang="zh-CN" sz="2400" dirty="0"/>
              <a:t>大型的、扩展能力强的硬件可被用来作为多台独立的服务器使用；在一个单独的物理系统上，可以运行多个虚拟的操作系统和应用；计算资源可以被放置在资源池中，并能够被有效地控制</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分区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3"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644" y="1447650"/>
            <a:ext cx="8313076" cy="3445299"/>
          </a:xfrm>
        </p:spPr>
        <p:txBody>
          <a:bodyPr>
            <a:normAutofit fontScale="92500" lnSpcReduction="10000"/>
          </a:bodyPr>
          <a:lstStyle/>
          <a:p>
            <a:pPr marL="0" indent="0">
              <a:buNone/>
            </a:pPr>
            <a:r>
              <a:rPr lang="zh-CN" altLang="en-US" sz="1600" dirty="0"/>
              <a:t>（1）计算迁移技术</a:t>
            </a:r>
          </a:p>
          <a:p>
            <a:pPr marL="0" indent="0">
              <a:buNone/>
            </a:pPr>
            <a:r>
              <a:rPr lang="en-US" altLang="zh-CN" sz="1600" dirty="0"/>
              <a:t>         </a:t>
            </a:r>
            <a:r>
              <a:rPr lang="zh-CN" altLang="en-US" sz="1600" dirty="0"/>
              <a:t>计算迁移技术是边缘计算的核心技术,它让云计算中心将计算和存储能力等资源部分迁移到边缘计算设备。这使得边缘计算设备可以将终端采集的数据进行部分或全部计算的预处理操作,并对无用的数据进行过滤,然后只用将需要永久存储的数据和边缘无法处理的任务传输至云数据中心即可,从而大大降低网络传输开销。</a:t>
            </a:r>
          </a:p>
          <a:p>
            <a:pPr marL="0" indent="0">
              <a:buNone/>
            </a:pPr>
            <a:r>
              <a:rPr lang="zh-CN" altLang="en-US" sz="1600" dirty="0"/>
              <a:t>（2）非易失存储器技术</a:t>
            </a:r>
          </a:p>
          <a:p>
            <a:pPr marL="0" indent="0">
              <a:buNone/>
            </a:pPr>
            <a:r>
              <a:rPr lang="en-US" altLang="zh-CN" sz="1600" dirty="0"/>
              <a:t>         </a:t>
            </a:r>
            <a:r>
              <a:rPr lang="zh-CN" altLang="en-US" sz="1600" dirty="0"/>
              <a:t>由于边缘计算要对用户需求进行快速响应,因此要保证对用户数据高效连续的访问和存储。而非易失存储器（non-volatile memory,NVM）作为一类新型存储器技术,其读写性能接近DRAM,远超于传统硬盘,并且拥有存储密度高、低能耗等特点,因此将会大规模部署在边缘计算设备中。</a:t>
            </a:r>
          </a:p>
          <a:p>
            <a:pPr marL="0" indent="0">
              <a:buNone/>
            </a:pPr>
            <a:r>
              <a:rPr lang="zh-CN" altLang="en-US" sz="1600" dirty="0"/>
              <a:t>（3）网络负载均衡技术</a:t>
            </a:r>
          </a:p>
          <a:p>
            <a:pPr marL="0" indent="0">
              <a:buNone/>
            </a:pPr>
            <a:r>
              <a:rPr lang="en-US" altLang="zh-CN" sz="1600" dirty="0"/>
              <a:t>         </a:t>
            </a:r>
            <a:r>
              <a:rPr lang="zh-CN" altLang="en-US" sz="1600" dirty="0"/>
              <a:t>边缘计算设备在给用户提供服务的同时也会产生大量数据,因此云计算中心需要根据各个边缘服务器网络状况,动态地对用户业务进行调度至合适的边缘服务器,再针对用户的数据和请求,在满足相关负载均衡约束的前提下通过调度降低延迟。</a:t>
            </a:r>
          </a:p>
        </p:txBody>
      </p:sp>
      <p:sp>
        <p:nvSpPr>
          <p:cNvPr id="2" name="标题 1"/>
          <p:cNvSpPr>
            <a:spLocks noGrp="1"/>
          </p:cNvSpPr>
          <p:nvPr>
            <p:ph type="title"/>
          </p:nvPr>
        </p:nvSpPr>
        <p:spPr/>
        <p:txBody>
          <a:bodyPr/>
          <a:lstStyle/>
          <a:p>
            <a:r>
              <a:rPr lang="zh-CN" altLang="en-US"/>
              <a:t>边缘计算关键技术</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a:bodyPr>
          <a:lstStyle/>
          <a:p>
            <a:pPr>
              <a:buNone/>
            </a:pPr>
            <a:r>
              <a:rPr lang="en-US" altLang="zh-CN" sz="2000" dirty="0"/>
              <a:t>1. </a:t>
            </a:r>
            <a:r>
              <a:rPr lang="zh-CN" altLang="en-US" sz="2000" dirty="0"/>
              <a:t>下面哪种不是存储虚拟化的实现方式。                 （   </a:t>
            </a:r>
            <a:r>
              <a:rPr lang="en-US" altLang="zh-CN" sz="2000" dirty="0"/>
              <a:t> </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endParaRPr lang="zh-CN" altLang="en-US" sz="2000" dirty="0"/>
          </a:p>
        </p:txBody>
      </p:sp>
      <p:sp>
        <p:nvSpPr>
          <p:cNvPr id="2" name="标题 1"/>
          <p:cNvSpPr>
            <a:spLocks noGrp="1"/>
          </p:cNvSpPr>
          <p:nvPr>
            <p:ph type="title"/>
          </p:nvPr>
        </p:nvSpPr>
        <p:spPr/>
        <p:txBody>
          <a:bodyPr/>
          <a:lstStyle/>
          <a:p>
            <a:r>
              <a:rPr lang="zh-CN" altLang="en-US" dirty="0"/>
              <a:t>习题</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a:bodyPr>
          <a:lstStyle/>
          <a:p>
            <a:pPr>
              <a:buNone/>
            </a:pPr>
            <a:r>
              <a:rPr lang="en-US" altLang="zh-CN" sz="2000" dirty="0"/>
              <a:t>1. </a:t>
            </a:r>
            <a:r>
              <a:rPr lang="zh-CN" altLang="en-US" sz="2000" dirty="0"/>
              <a:t>下面哪种不是存储虚拟化的实现方式。                 （</a:t>
            </a:r>
            <a:r>
              <a:rPr lang="en-US" altLang="zh-CN" sz="2000" dirty="0"/>
              <a:t>D</a:t>
            </a:r>
            <a:r>
              <a:rPr lang="zh-CN" altLang="en-US" sz="2000" dirty="0"/>
              <a:t>，见</a:t>
            </a:r>
            <a:r>
              <a:rPr lang="en-US" altLang="zh-CN" sz="2000" dirty="0"/>
              <a:t>3.1.2</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endParaRPr lang="zh-CN" altLang="en-US" sz="2000" dirty="0"/>
          </a:p>
        </p:txBody>
      </p:sp>
      <p:sp>
        <p:nvSpPr>
          <p:cNvPr id="2" name="标题 1"/>
          <p:cNvSpPr>
            <a:spLocks noGrp="1"/>
          </p:cNvSpPr>
          <p:nvPr>
            <p:ph type="title"/>
          </p:nvPr>
        </p:nvSpPr>
        <p:spPr/>
        <p:txBody>
          <a:bodyPr/>
          <a:lstStyle/>
          <a:p>
            <a:r>
              <a:rPr lang="zh-CN" altLang="en-US" dirty="0"/>
              <a:t>答案</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1462988" y="1926414"/>
            <a:ext cx="6064672" cy="664210"/>
          </a:xfrm>
          <a:prstGeom prst="rect">
            <a:avLst/>
          </a:prstGeom>
          <a:noFill/>
          <a:ln w="9525">
            <a:noFill/>
            <a:miter lim="800000"/>
          </a:ln>
          <a:effectLst/>
        </p:spPr>
        <p:txBody>
          <a:bodyPr wrap="square" lIns="18000" tIns="10800" rIns="18000" bIns="10800">
            <a:spAutoFit/>
            <a:scene3d>
              <a:camera prst="orthographicFront"/>
              <a:lightRig rig="threePt" dir="t"/>
            </a:scene3d>
          </a:bodyPr>
          <a:lstStyle/>
          <a:p>
            <a:pPr lvl="0" algn="ctr" eaLnBrk="1" hangingPunct="1">
              <a:lnSpc>
                <a:spcPct val="95000"/>
              </a:lnSpc>
              <a:defRPr/>
            </a:pPr>
            <a:r>
              <a:rPr kumimoji="1" lang="zh-CN" altLang="en-US" sz="4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感谢倾听</a:t>
            </a:r>
          </a:p>
        </p:txBody>
      </p:sp>
    </p:spTree>
  </p:cSld>
  <p:clrMapOvr>
    <a:masterClrMapping/>
  </p:clrMapOvr>
  <p:transition advTm="8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85875"/>
            <a:ext cx="7886700" cy="3346847"/>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53414" y="2128909"/>
            <a:ext cx="3728434" cy="2308324"/>
          </a:xfrm>
          <a:prstGeom prst="rect">
            <a:avLst/>
          </a:prstGeom>
        </p:spPr>
        <p:txBody>
          <a:bodyPr wrap="square">
            <a:spAutoFit/>
          </a:bodyPr>
          <a:lstStyle/>
          <a:p>
            <a:r>
              <a:rPr lang="zh-CN" altLang="en-US" sz="2400" dirty="0">
                <a:solidFill>
                  <a:srgbClr val="FF0000"/>
                </a:solidFill>
              </a:rPr>
              <a:t>隔离</a:t>
            </a:r>
            <a:r>
              <a:rPr lang="zh-CN" altLang="en-US" sz="2400" dirty="0"/>
              <a:t>：</a:t>
            </a:r>
            <a:r>
              <a:rPr lang="zh-CN" altLang="zh-CN" sz="2400" dirty="0"/>
              <a:t>虚拟化能够提供理想化的物理机，每个虚拟机互相隔离；数据不会在虚拟机之间泄露；应用只能在配置好的网络上进行通讯。</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隔离</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973项目结题总结报告_beta2</Template>
  <TotalTime>7469</TotalTime>
  <Words>8350</Words>
  <Application>Microsoft Office PowerPoint</Application>
  <PresentationFormat>全屏显示(16:9)</PresentationFormat>
  <Paragraphs>656</Paragraphs>
  <Slides>83</Slides>
  <Notes>67</Notes>
  <HiddenSlides>2</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83</vt:i4>
      </vt:variant>
    </vt:vector>
  </HeadingPairs>
  <TitlesOfParts>
    <vt:vector size="96" baseType="lpstr">
      <vt:lpstr>黑体</vt:lpstr>
      <vt:lpstr>微软雅黑</vt:lpstr>
      <vt:lpstr>Arial</vt:lpstr>
      <vt:lpstr>Calibri</vt:lpstr>
      <vt:lpstr>Gill Sans MT</vt:lpstr>
      <vt:lpstr>Tahoma</vt:lpstr>
      <vt:lpstr>Times</vt:lpstr>
      <vt:lpstr>Times New Roman</vt:lpstr>
      <vt:lpstr>Wingdings</vt:lpstr>
      <vt:lpstr>Wingdings 2</vt:lpstr>
      <vt:lpstr>清华简约主题-扁平-16:9</vt:lpstr>
      <vt:lpstr>1_清华简约主题-扁平-16:9</vt:lpstr>
      <vt:lpstr>Visio</vt:lpstr>
      <vt:lpstr>第三章 云计算系统的使能技术</vt:lpstr>
      <vt:lpstr>PowerPoint 演示文稿</vt:lpstr>
      <vt:lpstr>PowerPoint 演示文稿</vt:lpstr>
      <vt:lpstr>虚拟化技术</vt:lpstr>
      <vt:lpstr>虚拟化简介</vt:lpstr>
      <vt:lpstr>虚拟化中的几个概念</vt:lpstr>
      <vt:lpstr>虚拟化技术</vt:lpstr>
      <vt:lpstr>虚拟化技术</vt:lpstr>
      <vt:lpstr>虚拟化技术</vt:lpstr>
      <vt:lpstr>虚拟化技术</vt:lpstr>
      <vt:lpstr>虚拟化技术</vt:lpstr>
      <vt:lpstr>虚拟化技术</vt:lpstr>
      <vt:lpstr>虚拟化分类</vt:lpstr>
      <vt:lpstr>虚拟化分类</vt:lpstr>
      <vt:lpstr>虚拟化分类</vt:lpstr>
      <vt:lpstr>虚拟化分类</vt:lpstr>
      <vt:lpstr>PowerPoint 演示文稿</vt:lpstr>
      <vt:lpstr>虚拟化技术</vt:lpstr>
      <vt:lpstr>虚拟化技术</vt:lpstr>
      <vt:lpstr>PowerPoint 演示文稿</vt:lpstr>
      <vt:lpstr>计算虚拟化</vt:lpstr>
      <vt:lpstr>计算虚拟化</vt:lpstr>
      <vt:lpstr>计算虚拟化</vt:lpstr>
      <vt:lpstr>计算虚拟化 – CPU虚拟化</vt:lpstr>
      <vt:lpstr>计算虚拟化 – CPU虚拟化</vt:lpstr>
      <vt:lpstr>计算虚拟化 – CPU虚拟化</vt:lpstr>
      <vt:lpstr>计算虚拟化 – CPU虚拟化</vt:lpstr>
      <vt:lpstr>计算虚拟化 – CPU虚拟化</vt:lpstr>
      <vt:lpstr>计算虚拟化 – CPU虚拟化</vt:lpstr>
      <vt:lpstr>计算虚拟化 – CPU虚拟化</vt:lpstr>
      <vt:lpstr>计算虚拟化</vt:lpstr>
      <vt:lpstr>计算虚拟化 – 内存虚拟化</vt:lpstr>
      <vt:lpstr>计算虚拟化 – 内存虚拟化</vt:lpstr>
      <vt:lpstr>计算虚拟化</vt:lpstr>
      <vt:lpstr>计算虚拟化 – GPU虚拟化</vt:lpstr>
      <vt:lpstr>计算虚拟化 – GPU虚拟化</vt:lpstr>
      <vt:lpstr>计算虚拟化 – GPU虚拟化</vt:lpstr>
      <vt:lpstr>计算虚拟化 – GPU虚拟化</vt:lpstr>
      <vt:lpstr>计算虚拟化</vt:lpstr>
      <vt:lpstr>PowerPoint 演示文稿</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PowerPoint 演示文稿</vt:lpstr>
      <vt:lpstr>网络虚拟化</vt:lpstr>
      <vt:lpstr>网络虚拟化</vt:lpstr>
      <vt:lpstr>网络虚拟化</vt:lpstr>
      <vt:lpstr>网络虚拟化</vt:lpstr>
      <vt:lpstr>网络虚拟化</vt:lpstr>
      <vt:lpstr>网络虚拟化</vt:lpstr>
      <vt:lpstr>网络虚拟化</vt:lpstr>
      <vt:lpstr>网络虚拟化</vt:lpstr>
      <vt:lpstr>网络虚拟化</vt:lpstr>
      <vt:lpstr>PowerPoint 演示文稿</vt:lpstr>
      <vt:lpstr>桌面虚拟化</vt:lpstr>
      <vt:lpstr>桌面虚拟化</vt:lpstr>
      <vt:lpstr>桌面虚拟化</vt:lpstr>
      <vt:lpstr>常见的虚拟化产品</vt:lpstr>
      <vt:lpstr>PowerPoint 演示文稿</vt:lpstr>
      <vt:lpstr>容器技术</vt:lpstr>
      <vt:lpstr>容器技术</vt:lpstr>
      <vt:lpstr>容器简介</vt:lpstr>
      <vt:lpstr>主流容器技术</vt:lpstr>
      <vt:lpstr>Docker带来的好处</vt:lpstr>
      <vt:lpstr>Docker核心组件</vt:lpstr>
      <vt:lpstr>Docker核心组件</vt:lpstr>
      <vt:lpstr>虚拟机与容器的对比</vt:lpstr>
      <vt:lpstr>虚拟机与容器的对比</vt:lpstr>
      <vt:lpstr>PowerPoint 演示文稿</vt:lpstr>
      <vt:lpstr>边缘计算技术</vt:lpstr>
      <vt:lpstr>边缘计算：云-边-端</vt:lpstr>
      <vt:lpstr>边缘计算架构</vt:lpstr>
      <vt:lpstr>边缘计算关键技术</vt:lpstr>
      <vt:lpstr>习题</vt:lpstr>
      <vt:lpstr>答案</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基于主动对象的海量存储系统与技术</dc:title>
  <dc:subject>十二五计划</dc:subject>
  <dc:creator>Dan Feng</dc:creator>
  <cp:lastModifiedBy>Jiang Jingyan</cp:lastModifiedBy>
  <cp:revision>1723</cp:revision>
  <dcterms:created xsi:type="dcterms:W3CDTF">2010-03-23T08:40:00Z</dcterms:created>
  <dcterms:modified xsi:type="dcterms:W3CDTF">2022-09-08T12:39:37Z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B86D203813D64EC59C8F6E6A4200A8E9</vt:lpwstr>
  </property>
  <property fmtid="{D5CDD505-2E9C-101B-9397-08002B2CF9AE}" pid="3" name="KSOProductBuildVer">
    <vt:lpwstr>2052-11.1.0.11365</vt:lpwstr>
  </property>
</Properties>
</file>